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Merriweather Light"/>
      <p:regular r:id="rId15"/>
      <p:bold r:id="rId16"/>
      <p:italic r:id="rId17"/>
      <p:boldItalic r:id="rId18"/>
    </p:embeddedFont>
    <p:embeddedFont>
      <p:font typeface="Montserrat"/>
      <p:regular r:id="rId19"/>
      <p:bold r:id="rId20"/>
      <p:italic r:id="rId21"/>
      <p:boldItalic r:id="rId22"/>
    </p:embeddedFont>
    <p:embeddedFont>
      <p:font typeface="Open Sans SemiBold"/>
      <p:regular r:id="rId23"/>
      <p:bold r:id="rId24"/>
      <p:italic r:id="rId25"/>
      <p:boldItalic r:id="rId26"/>
    </p:embeddedFont>
    <p:embeddedFont>
      <p:font typeface="Vidaloka"/>
      <p:regular r:id="rId27"/>
    </p:embeddedFont>
    <p:embeddedFont>
      <p:font typeface="Russo One"/>
      <p:regular r:id="rId28"/>
    </p:embeddedFont>
    <p:embeddedFont>
      <p:font typeface="Mako"/>
      <p:regular r:id="rId29"/>
    </p:embeddedFont>
    <p:embeddedFont>
      <p:font typeface="Crimson Text"/>
      <p:regular r:id="rId30"/>
      <p:bold r:id="rId31"/>
      <p:italic r:id="rId32"/>
      <p:boldItalic r:id="rId33"/>
    </p:embeddedFont>
    <p:embeddedFont>
      <p:font typeface="Open Sans"/>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rimsonText-bold.fntdata"/><Relationship Id="rId30" Type="http://schemas.openxmlformats.org/officeDocument/2006/relationships/font" Target="fonts/CrimsonText-regular.fntdata"/><Relationship Id="rId33" Type="http://schemas.openxmlformats.org/officeDocument/2006/relationships/font" Target="fonts/CrimsonText-boldItalic.fntdata"/><Relationship Id="rId32" Type="http://schemas.openxmlformats.org/officeDocument/2006/relationships/font" Target="fonts/CrimsonText-italic.fntdata"/><Relationship Id="rId35" Type="http://schemas.openxmlformats.org/officeDocument/2006/relationships/font" Target="fonts/OpenSans-bold.fntdata"/><Relationship Id="rId34" Type="http://schemas.openxmlformats.org/officeDocument/2006/relationships/font" Target="fonts/OpenSans-regular.fntdata"/><Relationship Id="rId37" Type="http://schemas.openxmlformats.org/officeDocument/2006/relationships/font" Target="fonts/OpenSans-boldItalic.fntdata"/><Relationship Id="rId36" Type="http://schemas.openxmlformats.org/officeDocument/2006/relationships/font" Target="fonts/OpenSans-italic.fntdata"/><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OpenSansSemiBold-bold.fntdata"/><Relationship Id="rId23" Type="http://schemas.openxmlformats.org/officeDocument/2006/relationships/font" Target="fonts/OpenSansSemiBold-regular.fntdata"/><Relationship Id="rId26" Type="http://schemas.openxmlformats.org/officeDocument/2006/relationships/font" Target="fonts/OpenSansSemiBold-boldItalic.fntdata"/><Relationship Id="rId25" Type="http://schemas.openxmlformats.org/officeDocument/2006/relationships/font" Target="fonts/OpenSansSemiBold-italic.fntdata"/><Relationship Id="rId28" Type="http://schemas.openxmlformats.org/officeDocument/2006/relationships/font" Target="fonts/RussoOne-regular.fntdata"/><Relationship Id="rId27" Type="http://schemas.openxmlformats.org/officeDocument/2006/relationships/font" Target="fonts/Vidaloka-regular.fntdata"/><Relationship Id="rId29" Type="http://schemas.openxmlformats.org/officeDocument/2006/relationships/font" Target="fonts/Mako-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MerriweatherLight-regular.fntdata"/><Relationship Id="rId14" Type="http://schemas.openxmlformats.org/officeDocument/2006/relationships/slide" Target="slides/slide10.xml"/><Relationship Id="rId17" Type="http://schemas.openxmlformats.org/officeDocument/2006/relationships/font" Target="fonts/MerriweatherLight-italic.fntdata"/><Relationship Id="rId16" Type="http://schemas.openxmlformats.org/officeDocument/2006/relationships/font" Target="fonts/MerriweatherLight-bold.fntdata"/><Relationship Id="rId19" Type="http://schemas.openxmlformats.org/officeDocument/2006/relationships/font" Target="fonts/Montserrat-regular.fntdata"/><Relationship Id="rId18" Type="http://schemas.openxmlformats.org/officeDocument/2006/relationships/font" Target="fonts/MerriweatherLight-bold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6b1878726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26b1878726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cc7554a049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cc7554a049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cf7a3c50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cf7a3c50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1980s, pop-culture icons like the Terminator and Knight Rider propagated the concept of fully autonomous robots and cars. In the decades since, we’ve accepted the concept of autonomous vehicles as a coming reality, but they’ve still been limited to Sci-Fi.</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2bfe69f8d1e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2bfe69f8d1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05aad17dc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05aad17dc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Self-driving cars would have the same impact on the auto industry that the smartphone had on telecommunication: massive and unpredictable.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cd8a80d6b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cd8a80d6b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 congestion means less commuting time. In the future, AVs could offer the convenience of dropping vehicle occupants at their destination, whether an airport or shopping mall, while the vehicle parks itself.</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105aad17dc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105aad17dc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Self-Driving cars would cause many job losses for people who work in jobs that </a:t>
            </a:r>
            <a:r>
              <a:rPr lang="en"/>
              <a:t>involve</a:t>
            </a:r>
            <a:r>
              <a:rPr lang="en"/>
              <a:t> driving others. They would also be much more </a:t>
            </a:r>
            <a:r>
              <a:rPr lang="en"/>
              <a:t>expensive</a:t>
            </a:r>
            <a:r>
              <a:rPr lang="en"/>
              <a:t> than regular cars. These cars could also get hacked and be </a:t>
            </a:r>
            <a:r>
              <a:rPr lang="en"/>
              <a:t>dangerous</a:t>
            </a:r>
            <a:r>
              <a:rPr lang="en"/>
              <a: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cd8a80d6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cd8a80d6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05aad17dc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105aad17dc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40000" y="3377100"/>
            <a:ext cx="7064100" cy="4419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1" name="Google Shape;11;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 name="Google Shape;12;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 name="Google Shape;13;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 name="Google Shape;14;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13225" y="1345363"/>
            <a:ext cx="7717500" cy="1644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1514325" y="318864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68" name="Google Shape;6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 name="Google Shape;6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 name="Google Shape;7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1" name="Google Shape;7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3" name="Shape 73"/>
        <p:cNvGrpSpPr/>
        <p:nvPr/>
      </p:nvGrpSpPr>
      <p:grpSpPr>
        <a:xfrm>
          <a:off x="0" y="0"/>
          <a:ext cx="0" cy="0"/>
          <a:chOff x="0" y="0"/>
          <a:chExt cx="0" cy="0"/>
        </a:xfrm>
      </p:grpSpPr>
      <p:sp>
        <p:nvSpPr>
          <p:cNvPr id="74" name="Google Shape;74;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13"/>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6" name="Google Shape;76;p13"/>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8" name="Google Shape;78;p13"/>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 name="Google Shape;79;p13"/>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0" name="Google Shape;80;p13"/>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2" name="Google Shape;82;p13"/>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 name="Google Shape;83;p13"/>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1">
    <p:spTree>
      <p:nvGrpSpPr>
        <p:cNvPr id="89" name="Shape 89"/>
        <p:cNvGrpSpPr/>
        <p:nvPr/>
      </p:nvGrpSpPr>
      <p:grpSpPr>
        <a:xfrm>
          <a:off x="0" y="0"/>
          <a:ext cx="0" cy="0"/>
          <a:chOff x="0" y="0"/>
          <a:chExt cx="0" cy="0"/>
        </a:xfrm>
      </p:grpSpPr>
      <p:sp>
        <p:nvSpPr>
          <p:cNvPr id="90" name="Google Shape;90;p14"/>
          <p:cNvSpPr txBox="1"/>
          <p:nvPr>
            <p:ph type="title"/>
          </p:nvPr>
        </p:nvSpPr>
        <p:spPr>
          <a:xfrm>
            <a:off x="7200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 name="Google Shape;91;p14"/>
          <p:cNvSpPr txBox="1"/>
          <p:nvPr>
            <p:ph hasCustomPrompt="1" idx="2" type="title"/>
          </p:nvPr>
        </p:nvSpPr>
        <p:spPr>
          <a:xfrm>
            <a:off x="14826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p:nvPr>
            <p:ph idx="1" type="subTitle"/>
          </p:nvPr>
        </p:nvSpPr>
        <p:spPr>
          <a:xfrm>
            <a:off x="720000" y="2081199"/>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3" name="Google Shape;93;p14"/>
          <p:cNvSpPr txBox="1"/>
          <p:nvPr>
            <p:ph idx="3" type="title"/>
          </p:nvPr>
        </p:nvSpPr>
        <p:spPr>
          <a:xfrm>
            <a:off x="34038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 name="Google Shape;94;p14"/>
          <p:cNvSpPr txBox="1"/>
          <p:nvPr>
            <p:ph hasCustomPrompt="1" idx="4" type="title"/>
          </p:nvPr>
        </p:nvSpPr>
        <p:spPr>
          <a:xfrm>
            <a:off x="41664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p:nvPr>
            <p:ph idx="5" type="subTitle"/>
          </p:nvPr>
        </p:nvSpPr>
        <p:spPr>
          <a:xfrm>
            <a:off x="34038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 name="Google Shape;96;p14"/>
          <p:cNvSpPr txBox="1"/>
          <p:nvPr>
            <p:ph idx="6" type="title"/>
          </p:nvPr>
        </p:nvSpPr>
        <p:spPr>
          <a:xfrm>
            <a:off x="60876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 name="Google Shape;97;p14"/>
          <p:cNvSpPr txBox="1"/>
          <p:nvPr>
            <p:ph hasCustomPrompt="1" idx="7" type="title"/>
          </p:nvPr>
        </p:nvSpPr>
        <p:spPr>
          <a:xfrm>
            <a:off x="68502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p:nvPr>
            <p:ph idx="8" type="subTitle"/>
          </p:nvPr>
        </p:nvSpPr>
        <p:spPr>
          <a:xfrm>
            <a:off x="60876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9" name="Google Shape;99;p14"/>
          <p:cNvSpPr txBox="1"/>
          <p:nvPr>
            <p:ph idx="9" type="title"/>
          </p:nvPr>
        </p:nvSpPr>
        <p:spPr>
          <a:xfrm>
            <a:off x="7200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0" name="Google Shape;100;p14"/>
          <p:cNvSpPr txBox="1"/>
          <p:nvPr>
            <p:ph hasCustomPrompt="1" idx="13" type="title"/>
          </p:nvPr>
        </p:nvSpPr>
        <p:spPr>
          <a:xfrm>
            <a:off x="14826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p:nvPr>
            <p:ph idx="14" type="subTitle"/>
          </p:nvPr>
        </p:nvSpPr>
        <p:spPr>
          <a:xfrm>
            <a:off x="7200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2" name="Google Shape;102;p14"/>
          <p:cNvSpPr txBox="1"/>
          <p:nvPr>
            <p:ph idx="15" type="title"/>
          </p:nvPr>
        </p:nvSpPr>
        <p:spPr>
          <a:xfrm>
            <a:off x="34038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14"/>
          <p:cNvSpPr txBox="1"/>
          <p:nvPr>
            <p:ph hasCustomPrompt="1" idx="16" type="title"/>
          </p:nvPr>
        </p:nvSpPr>
        <p:spPr>
          <a:xfrm>
            <a:off x="41664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p:nvPr>
            <p:ph idx="17" type="subTitle"/>
          </p:nvPr>
        </p:nvSpPr>
        <p:spPr>
          <a:xfrm>
            <a:off x="34038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5" name="Google Shape;105;p14"/>
          <p:cNvSpPr txBox="1"/>
          <p:nvPr>
            <p:ph idx="18" type="title"/>
          </p:nvPr>
        </p:nvSpPr>
        <p:spPr>
          <a:xfrm>
            <a:off x="60876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 name="Google Shape;106;p14"/>
          <p:cNvSpPr txBox="1"/>
          <p:nvPr>
            <p:ph hasCustomPrompt="1" idx="19" type="title"/>
          </p:nvPr>
        </p:nvSpPr>
        <p:spPr>
          <a:xfrm>
            <a:off x="68502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p:nvPr>
            <p:ph idx="20" type="subTitle"/>
          </p:nvPr>
        </p:nvSpPr>
        <p:spPr>
          <a:xfrm>
            <a:off x="60876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8" name="Google Shape;108;p14"/>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9" name="Google Shape;109;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1" name="Google Shape;111;p1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12" name="Google Shape;112;p1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13" name="Shape 113"/>
        <p:cNvGrpSpPr/>
        <p:nvPr/>
      </p:nvGrpSpPr>
      <p:grpSpPr>
        <a:xfrm>
          <a:off x="0" y="0"/>
          <a:ext cx="0" cy="0"/>
          <a:chOff x="0" y="0"/>
          <a:chExt cx="0" cy="0"/>
        </a:xfrm>
      </p:grpSpPr>
      <p:sp>
        <p:nvSpPr>
          <p:cNvPr id="114" name="Google Shape;114;p15"/>
          <p:cNvSpPr txBox="1"/>
          <p:nvPr>
            <p:ph type="title"/>
          </p:nvPr>
        </p:nvSpPr>
        <p:spPr>
          <a:xfrm>
            <a:off x="2410500" y="2808253"/>
            <a:ext cx="4323000" cy="49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15" name="Google Shape;115;p15"/>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16" name="Google Shape;116;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7" name="Google Shape;117;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2">
    <p:spTree>
      <p:nvGrpSpPr>
        <p:cNvPr id="118" name="Shape 118"/>
        <p:cNvGrpSpPr/>
        <p:nvPr/>
      </p:nvGrpSpPr>
      <p:grpSpPr>
        <a:xfrm>
          <a:off x="0" y="0"/>
          <a:ext cx="0" cy="0"/>
          <a:chOff x="0" y="0"/>
          <a:chExt cx="0" cy="0"/>
        </a:xfrm>
      </p:grpSpPr>
      <p:sp>
        <p:nvSpPr>
          <p:cNvPr id="119" name="Google Shape;119;p16"/>
          <p:cNvSpPr txBox="1"/>
          <p:nvPr>
            <p:ph type="title"/>
          </p:nvPr>
        </p:nvSpPr>
        <p:spPr>
          <a:xfrm>
            <a:off x="699900" y="2821263"/>
            <a:ext cx="4323000" cy="4977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20" name="Google Shape;120;p16"/>
          <p:cNvSpPr txBox="1"/>
          <p:nvPr>
            <p:ph idx="1" type="subTitle"/>
          </p:nvPr>
        </p:nvSpPr>
        <p:spPr>
          <a:xfrm>
            <a:off x="699900" y="1675902"/>
            <a:ext cx="5458200" cy="99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21" name="Google Shape;12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2" name="Google Shape;12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3" name="Google Shape;123;p1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24" name="Google Shape;124;p1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125" name="Shape 125"/>
        <p:cNvGrpSpPr/>
        <p:nvPr/>
      </p:nvGrpSpPr>
      <p:grpSpPr>
        <a:xfrm>
          <a:off x="0" y="0"/>
          <a:ext cx="0" cy="0"/>
          <a:chOff x="0" y="0"/>
          <a:chExt cx="0" cy="0"/>
        </a:xfrm>
      </p:grpSpPr>
      <p:sp>
        <p:nvSpPr>
          <p:cNvPr id="126" name="Google Shape;126;p17"/>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127" name="Google Shape;127;p17"/>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cxnSp>
        <p:nvCxnSpPr>
          <p:cNvPr id="128" name="Google Shape;128;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9" name="Google Shape;129;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0" name="Google Shape;130;p1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1" name="Google Shape;131;p1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32" name="Shape 132"/>
        <p:cNvGrpSpPr/>
        <p:nvPr/>
      </p:nvGrpSpPr>
      <p:grpSpPr>
        <a:xfrm>
          <a:off x="0" y="0"/>
          <a:ext cx="0" cy="0"/>
          <a:chOff x="0" y="0"/>
          <a:chExt cx="0" cy="0"/>
        </a:xfrm>
      </p:grpSpPr>
      <p:sp>
        <p:nvSpPr>
          <p:cNvPr id="133" name="Google Shape;133;p18"/>
          <p:cNvSpPr txBox="1"/>
          <p:nvPr>
            <p:ph type="title"/>
          </p:nvPr>
        </p:nvSpPr>
        <p:spPr>
          <a:xfrm>
            <a:off x="1994850" y="1482825"/>
            <a:ext cx="5154300" cy="129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134" name="Google Shape;134;p18"/>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135" name="Google Shape;135;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
    <p:spTree>
      <p:nvGrpSpPr>
        <p:cNvPr id="137" name="Shape 137"/>
        <p:cNvGrpSpPr/>
        <p:nvPr/>
      </p:nvGrpSpPr>
      <p:grpSpPr>
        <a:xfrm>
          <a:off x="0" y="0"/>
          <a:ext cx="0" cy="0"/>
          <a:chOff x="0" y="0"/>
          <a:chExt cx="0" cy="0"/>
        </a:xfrm>
      </p:grpSpPr>
      <p:sp>
        <p:nvSpPr>
          <p:cNvPr id="138" name="Google Shape;138;p19"/>
          <p:cNvSpPr txBox="1"/>
          <p:nvPr>
            <p:ph type="title"/>
          </p:nvPr>
        </p:nvSpPr>
        <p:spPr>
          <a:xfrm>
            <a:off x="3742850" y="1549875"/>
            <a:ext cx="4545000" cy="1291200"/>
          </a:xfrm>
          <a:prstGeom prst="rect">
            <a:avLst/>
          </a:prstGeom>
        </p:spPr>
        <p:txBody>
          <a:bodyPr anchorCtr="0" anchor="t" bIns="91425" lIns="91425" spcFirstLastPara="1" rIns="91425" wrap="square" tIns="91425">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p:txBody>
      </p:sp>
      <p:sp>
        <p:nvSpPr>
          <p:cNvPr id="139" name="Google Shape;139;p19"/>
          <p:cNvSpPr txBox="1"/>
          <p:nvPr>
            <p:ph idx="1" type="subTitle"/>
          </p:nvPr>
        </p:nvSpPr>
        <p:spPr>
          <a:xfrm>
            <a:off x="3742850" y="3039213"/>
            <a:ext cx="4545000" cy="55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cxnSp>
        <p:nvCxnSpPr>
          <p:cNvPr id="140" name="Google Shape;140;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1" name="Google Shape;141;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2" name="Google Shape;142;p1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3" name="Google Shape;143;p1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4" name="Google Shape;144;p1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5" name="Google Shape;145;p1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146" name="Shape 146"/>
        <p:cNvGrpSpPr/>
        <p:nvPr/>
      </p:nvGrpSpPr>
      <p:grpSpPr>
        <a:xfrm>
          <a:off x="0" y="0"/>
          <a:ext cx="0" cy="0"/>
          <a:chOff x="0" y="0"/>
          <a:chExt cx="0" cy="0"/>
        </a:xfrm>
      </p:grpSpPr>
      <p:sp>
        <p:nvSpPr>
          <p:cNvPr id="147" name="Google Shape;147;p20"/>
          <p:cNvSpPr txBox="1"/>
          <p:nvPr>
            <p:ph type="title"/>
          </p:nvPr>
        </p:nvSpPr>
        <p:spPr>
          <a:xfrm>
            <a:off x="1677925" y="2511803"/>
            <a:ext cx="3714900" cy="8058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8" name="Google Shape;148;p20"/>
          <p:cNvSpPr txBox="1"/>
          <p:nvPr>
            <p:ph hasCustomPrompt="1" idx="2" type="title"/>
          </p:nvPr>
        </p:nvSpPr>
        <p:spPr>
          <a:xfrm>
            <a:off x="3741925" y="1484693"/>
            <a:ext cx="1650900" cy="978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49" name="Google Shape;149;p20"/>
          <p:cNvSpPr txBox="1"/>
          <p:nvPr>
            <p:ph idx="1" type="subTitle"/>
          </p:nvPr>
        </p:nvSpPr>
        <p:spPr>
          <a:xfrm>
            <a:off x="831625" y="3244000"/>
            <a:ext cx="4561200" cy="393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50" name="Google Shape;150;p20"/>
          <p:cNvCxnSpPr/>
          <p:nvPr/>
        </p:nvCxnSpPr>
        <p:spPr>
          <a:xfrm rot="10800000">
            <a:off x="-30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1" name="Google Shape;151;p20"/>
          <p:cNvCxnSpPr/>
          <p:nvPr/>
        </p:nvCxnSpPr>
        <p:spPr>
          <a:xfrm rot="10800000">
            <a:off x="-30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2" name="Google Shape;152;p20"/>
          <p:cNvCxnSpPr/>
          <p:nvPr/>
        </p:nvCxnSpPr>
        <p:spPr>
          <a:xfrm>
            <a:off x="-11287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3" name="Google Shape;153;p20"/>
          <p:cNvCxnSpPr/>
          <p:nvPr/>
        </p:nvCxnSpPr>
        <p:spPr>
          <a:xfrm>
            <a:off x="790872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2714550" y="2366272"/>
            <a:ext cx="3714900" cy="8184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3746550" y="1339163"/>
            <a:ext cx="1650900" cy="9783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8" name="Google Shape;18;p3"/>
          <p:cNvSpPr txBox="1"/>
          <p:nvPr>
            <p:ph idx="1" type="subTitle"/>
          </p:nvPr>
        </p:nvSpPr>
        <p:spPr>
          <a:xfrm>
            <a:off x="2291400" y="3076675"/>
            <a:ext cx="4561200" cy="39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 name="Google Shape;19;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 name="Google Shape;20;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 name="Google Shape;21;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 name="Google Shape;22;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54" name="Shape 154"/>
        <p:cNvGrpSpPr/>
        <p:nvPr/>
      </p:nvGrpSpPr>
      <p:grpSpPr>
        <a:xfrm>
          <a:off x="0" y="0"/>
          <a:ext cx="0" cy="0"/>
          <a:chOff x="0" y="0"/>
          <a:chExt cx="0" cy="0"/>
        </a:xfrm>
      </p:grpSpPr>
      <p:sp>
        <p:nvSpPr>
          <p:cNvPr id="155" name="Google Shape;155;p2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56" name="Google Shape;156;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7" name="Google Shape;157;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8" name="Google Shape;158;p21"/>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59" name="Shape 159"/>
        <p:cNvGrpSpPr/>
        <p:nvPr/>
      </p:nvGrpSpPr>
      <p:grpSpPr>
        <a:xfrm>
          <a:off x="0" y="0"/>
          <a:ext cx="0" cy="0"/>
          <a:chOff x="0" y="0"/>
          <a:chExt cx="0" cy="0"/>
        </a:xfrm>
      </p:grpSpPr>
      <p:cxnSp>
        <p:nvCxnSpPr>
          <p:cNvPr id="160" name="Google Shape;160;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1" name="Google Shape;161;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2" name="Google Shape;162;p2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3" name="Google Shape;163;p2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4" name="Google Shape;164;p2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5" name="Google Shape;165;p22"/>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66" name="Google Shape;166;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7">
    <p:spTree>
      <p:nvGrpSpPr>
        <p:cNvPr id="167" name="Shape 167"/>
        <p:cNvGrpSpPr/>
        <p:nvPr/>
      </p:nvGrpSpPr>
      <p:grpSpPr>
        <a:xfrm>
          <a:off x="0" y="0"/>
          <a:ext cx="0" cy="0"/>
          <a:chOff x="0" y="0"/>
          <a:chExt cx="0" cy="0"/>
        </a:xfrm>
      </p:grpSpPr>
      <p:sp>
        <p:nvSpPr>
          <p:cNvPr id="168" name="Google Shape;168;p23"/>
          <p:cNvSpPr txBox="1"/>
          <p:nvPr>
            <p:ph type="title"/>
          </p:nvPr>
        </p:nvSpPr>
        <p:spPr>
          <a:xfrm>
            <a:off x="1877475" y="445025"/>
            <a:ext cx="538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9" name="Google Shape;169;p23"/>
          <p:cNvSpPr txBox="1"/>
          <p:nvPr>
            <p:ph idx="1" type="subTitle"/>
          </p:nvPr>
        </p:nvSpPr>
        <p:spPr>
          <a:xfrm>
            <a:off x="32267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0" name="Google Shape;170;p23"/>
          <p:cNvSpPr txBox="1"/>
          <p:nvPr>
            <p:ph idx="2" type="subTitle"/>
          </p:nvPr>
        </p:nvSpPr>
        <p:spPr>
          <a:xfrm>
            <a:off x="32267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1" name="Google Shape;171;p23"/>
          <p:cNvSpPr txBox="1"/>
          <p:nvPr>
            <p:ph idx="3" type="subTitle"/>
          </p:nvPr>
        </p:nvSpPr>
        <p:spPr>
          <a:xfrm>
            <a:off x="7191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2" name="Google Shape;172;p23"/>
          <p:cNvSpPr txBox="1"/>
          <p:nvPr>
            <p:ph idx="4" type="subTitle"/>
          </p:nvPr>
        </p:nvSpPr>
        <p:spPr>
          <a:xfrm>
            <a:off x="7191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3" name="Google Shape;173;p23"/>
          <p:cNvSpPr txBox="1"/>
          <p:nvPr>
            <p:ph idx="5" type="subTitle"/>
          </p:nvPr>
        </p:nvSpPr>
        <p:spPr>
          <a:xfrm>
            <a:off x="32267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4" name="Google Shape;174;p23"/>
          <p:cNvSpPr txBox="1"/>
          <p:nvPr>
            <p:ph idx="6" type="subTitle"/>
          </p:nvPr>
        </p:nvSpPr>
        <p:spPr>
          <a:xfrm>
            <a:off x="322670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5" name="Google Shape;175;p23"/>
          <p:cNvSpPr txBox="1"/>
          <p:nvPr>
            <p:ph idx="7" type="subTitle"/>
          </p:nvPr>
        </p:nvSpPr>
        <p:spPr>
          <a:xfrm>
            <a:off x="7191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6" name="Google Shape;176;p23"/>
          <p:cNvSpPr txBox="1"/>
          <p:nvPr>
            <p:ph idx="8" type="subTitle"/>
          </p:nvPr>
        </p:nvSpPr>
        <p:spPr>
          <a:xfrm>
            <a:off x="71915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77" name="Google Shape;177;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8" name="Google Shape;178;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8">
    <p:spTree>
      <p:nvGrpSpPr>
        <p:cNvPr id="179" name="Shape 179"/>
        <p:cNvGrpSpPr/>
        <p:nvPr/>
      </p:nvGrpSpPr>
      <p:grpSpPr>
        <a:xfrm>
          <a:off x="0" y="0"/>
          <a:ext cx="0" cy="0"/>
          <a:chOff x="0" y="0"/>
          <a:chExt cx="0" cy="0"/>
        </a:xfrm>
      </p:grpSpPr>
      <p:cxnSp>
        <p:nvCxnSpPr>
          <p:cNvPr id="180" name="Google Shape;180;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1" name="Google Shape;181;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2" name="Google Shape;182;p2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3" name="Google Shape;183;p2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84" name="Google Shape;184;p24"/>
          <p:cNvSpPr txBox="1"/>
          <p:nvPr>
            <p:ph idx="1" type="body"/>
          </p:nvPr>
        </p:nvSpPr>
        <p:spPr>
          <a:xfrm>
            <a:off x="5547900" y="3007750"/>
            <a:ext cx="2883000" cy="15954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indent="-317500" lvl="1" marL="914400" rtl="0">
              <a:lnSpc>
                <a:spcPct val="100000"/>
              </a:lnSpc>
              <a:spcBef>
                <a:spcPts val="0"/>
              </a:spcBef>
              <a:spcAft>
                <a:spcPts val="0"/>
              </a:spcAft>
              <a:buSzPts val="1400"/>
              <a:buChar char="○"/>
              <a:defRPr sz="3000">
                <a:latin typeface="Vidaloka"/>
                <a:ea typeface="Vidaloka"/>
                <a:cs typeface="Vidaloka"/>
                <a:sym typeface="Vidaloka"/>
              </a:defRPr>
            </a:lvl2pPr>
            <a:lvl3pPr indent="-317500" lvl="2" marL="1371600" rtl="0">
              <a:lnSpc>
                <a:spcPct val="100000"/>
              </a:lnSpc>
              <a:spcBef>
                <a:spcPts val="0"/>
              </a:spcBef>
              <a:spcAft>
                <a:spcPts val="0"/>
              </a:spcAft>
              <a:buSzPts val="1400"/>
              <a:buChar char="■"/>
              <a:defRPr sz="3000">
                <a:latin typeface="Vidaloka"/>
                <a:ea typeface="Vidaloka"/>
                <a:cs typeface="Vidaloka"/>
                <a:sym typeface="Vidaloka"/>
              </a:defRPr>
            </a:lvl3pPr>
            <a:lvl4pPr indent="-317500" lvl="3" marL="1828800" rtl="0">
              <a:lnSpc>
                <a:spcPct val="100000"/>
              </a:lnSpc>
              <a:spcBef>
                <a:spcPts val="0"/>
              </a:spcBef>
              <a:spcAft>
                <a:spcPts val="0"/>
              </a:spcAft>
              <a:buSzPts val="1400"/>
              <a:buChar char="●"/>
              <a:defRPr sz="3000">
                <a:latin typeface="Vidaloka"/>
                <a:ea typeface="Vidaloka"/>
                <a:cs typeface="Vidaloka"/>
                <a:sym typeface="Vidaloka"/>
              </a:defRPr>
            </a:lvl4pPr>
            <a:lvl5pPr indent="-317500" lvl="4" marL="2286000" rtl="0">
              <a:lnSpc>
                <a:spcPct val="100000"/>
              </a:lnSpc>
              <a:spcBef>
                <a:spcPts val="0"/>
              </a:spcBef>
              <a:spcAft>
                <a:spcPts val="0"/>
              </a:spcAft>
              <a:buSzPts val="1400"/>
              <a:buChar char="○"/>
              <a:defRPr sz="3000">
                <a:latin typeface="Vidaloka"/>
                <a:ea typeface="Vidaloka"/>
                <a:cs typeface="Vidaloka"/>
                <a:sym typeface="Vidaloka"/>
              </a:defRPr>
            </a:lvl5pPr>
            <a:lvl6pPr indent="-317500" lvl="5" marL="2743200" rtl="0">
              <a:lnSpc>
                <a:spcPct val="100000"/>
              </a:lnSpc>
              <a:spcBef>
                <a:spcPts val="0"/>
              </a:spcBef>
              <a:spcAft>
                <a:spcPts val="0"/>
              </a:spcAft>
              <a:buSzPts val="1400"/>
              <a:buChar char="■"/>
              <a:defRPr sz="3000">
                <a:latin typeface="Vidaloka"/>
                <a:ea typeface="Vidaloka"/>
                <a:cs typeface="Vidaloka"/>
                <a:sym typeface="Vidaloka"/>
              </a:defRPr>
            </a:lvl6pPr>
            <a:lvl7pPr indent="-317500" lvl="6" marL="3200400" rtl="0">
              <a:lnSpc>
                <a:spcPct val="100000"/>
              </a:lnSpc>
              <a:spcBef>
                <a:spcPts val="0"/>
              </a:spcBef>
              <a:spcAft>
                <a:spcPts val="0"/>
              </a:spcAft>
              <a:buSzPts val="1400"/>
              <a:buChar char="●"/>
              <a:defRPr sz="3000">
                <a:latin typeface="Vidaloka"/>
                <a:ea typeface="Vidaloka"/>
                <a:cs typeface="Vidaloka"/>
                <a:sym typeface="Vidaloka"/>
              </a:defRPr>
            </a:lvl7pPr>
            <a:lvl8pPr indent="-317500" lvl="7" marL="3657600" rtl="0">
              <a:lnSpc>
                <a:spcPct val="100000"/>
              </a:lnSpc>
              <a:spcBef>
                <a:spcPts val="0"/>
              </a:spcBef>
              <a:spcAft>
                <a:spcPts val="0"/>
              </a:spcAft>
              <a:buSzPts val="1400"/>
              <a:buChar char="○"/>
              <a:defRPr sz="3000">
                <a:latin typeface="Vidaloka"/>
                <a:ea typeface="Vidaloka"/>
                <a:cs typeface="Vidaloka"/>
                <a:sym typeface="Vidaloka"/>
              </a:defRPr>
            </a:lvl8pPr>
            <a:lvl9pPr indent="-317500" lvl="8" marL="4114800" rtl="0">
              <a:lnSpc>
                <a:spcPct val="100000"/>
              </a:lnSpc>
              <a:spcBef>
                <a:spcPts val="0"/>
              </a:spcBef>
              <a:spcAft>
                <a:spcPts val="0"/>
              </a:spcAft>
              <a:buSzPts val="1400"/>
              <a:buChar char="■"/>
              <a:defRPr sz="3000">
                <a:latin typeface="Vidaloka"/>
                <a:ea typeface="Vidaloka"/>
                <a:cs typeface="Vidaloka"/>
                <a:sym typeface="Vidaloka"/>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9">
    <p:spTree>
      <p:nvGrpSpPr>
        <p:cNvPr id="185" name="Shape 185"/>
        <p:cNvGrpSpPr/>
        <p:nvPr/>
      </p:nvGrpSpPr>
      <p:grpSpPr>
        <a:xfrm>
          <a:off x="0" y="0"/>
          <a:ext cx="0" cy="0"/>
          <a:chOff x="0" y="0"/>
          <a:chExt cx="0" cy="0"/>
        </a:xfrm>
      </p:grpSpPr>
      <p:sp>
        <p:nvSpPr>
          <p:cNvPr id="186" name="Google Shape;186;p25"/>
          <p:cNvSpPr txBox="1"/>
          <p:nvPr>
            <p:ph hasCustomPrompt="1" type="title"/>
          </p:nvPr>
        </p:nvSpPr>
        <p:spPr>
          <a:xfrm>
            <a:off x="713225" y="1345375"/>
            <a:ext cx="6120300" cy="16443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7" name="Google Shape;187;p25"/>
          <p:cNvSpPr txBox="1"/>
          <p:nvPr>
            <p:ph idx="1" type="subTitle"/>
          </p:nvPr>
        </p:nvSpPr>
        <p:spPr>
          <a:xfrm>
            <a:off x="713225" y="3188648"/>
            <a:ext cx="61203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cxnSp>
        <p:nvCxnSpPr>
          <p:cNvPr id="188" name="Google Shape;188;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9" name="Google Shape;189;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0" name="Google Shape;190;p2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91" name="Google Shape;191;p2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spTree>
      <p:nvGrpSpPr>
        <p:cNvPr id="192" name="Shape 192"/>
        <p:cNvGrpSpPr/>
        <p:nvPr/>
      </p:nvGrpSpPr>
      <p:grpSpPr>
        <a:xfrm>
          <a:off x="0" y="0"/>
          <a:ext cx="0" cy="0"/>
          <a:chOff x="0" y="0"/>
          <a:chExt cx="0" cy="0"/>
        </a:xfrm>
      </p:grpSpPr>
      <p:sp>
        <p:nvSpPr>
          <p:cNvPr id="193" name="Google Shape;193;p26"/>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94" name="Google Shape;194;p26"/>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195" name="Google Shape;195;p26"/>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96" name="Google Shape;196;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7" name="Google Shape;197;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8" name="Google Shape;198;p26"/>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0">
    <p:spTree>
      <p:nvGrpSpPr>
        <p:cNvPr id="199" name="Shape 199"/>
        <p:cNvGrpSpPr/>
        <p:nvPr/>
      </p:nvGrpSpPr>
      <p:grpSpPr>
        <a:xfrm>
          <a:off x="0" y="0"/>
          <a:ext cx="0" cy="0"/>
          <a:chOff x="0" y="0"/>
          <a:chExt cx="0" cy="0"/>
        </a:xfrm>
      </p:grpSpPr>
      <p:sp>
        <p:nvSpPr>
          <p:cNvPr id="200" name="Google Shape;200;p27"/>
          <p:cNvSpPr txBox="1"/>
          <p:nvPr>
            <p:ph type="title"/>
          </p:nvPr>
        </p:nvSpPr>
        <p:spPr>
          <a:xfrm>
            <a:off x="4373850" y="944250"/>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01" name="Google Shape;201;p27"/>
          <p:cNvSpPr txBox="1"/>
          <p:nvPr>
            <p:ph hasCustomPrompt="1" idx="2" type="title"/>
          </p:nvPr>
        </p:nvSpPr>
        <p:spPr>
          <a:xfrm>
            <a:off x="2294850" y="1096650"/>
            <a:ext cx="1650900" cy="97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02" name="Google Shape;202;p27"/>
          <p:cNvSpPr txBox="1"/>
          <p:nvPr>
            <p:ph idx="1" type="subTitle"/>
          </p:nvPr>
        </p:nvSpPr>
        <p:spPr>
          <a:xfrm>
            <a:off x="4373850" y="1593150"/>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3" name="Google Shape;203;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4" name="Google Shape;204;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5" name="Google Shape;205;p2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6" name="Google Shape;206;p2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7" name="Google Shape;207;p2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8" name="Google Shape;208;p2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
    <p:spTree>
      <p:nvGrpSpPr>
        <p:cNvPr id="209" name="Shape 209"/>
        <p:cNvGrpSpPr/>
        <p:nvPr/>
      </p:nvGrpSpPr>
      <p:grpSpPr>
        <a:xfrm>
          <a:off x="0" y="0"/>
          <a:ext cx="0" cy="0"/>
          <a:chOff x="0" y="0"/>
          <a:chExt cx="0" cy="0"/>
        </a:xfrm>
      </p:grpSpPr>
      <p:sp>
        <p:nvSpPr>
          <p:cNvPr id="210" name="Google Shape;210;p28"/>
          <p:cNvSpPr txBox="1"/>
          <p:nvPr>
            <p:ph type="title"/>
          </p:nvPr>
        </p:nvSpPr>
        <p:spPr>
          <a:xfrm>
            <a:off x="1043725" y="922567"/>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1" name="Google Shape;211;p28"/>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12" name="Google Shape;212;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3" name="Google Shape;213;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4" name="Google Shape;214;p28"/>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1">
    <p:spTree>
      <p:nvGrpSpPr>
        <p:cNvPr id="215" name="Shape 215"/>
        <p:cNvGrpSpPr/>
        <p:nvPr/>
      </p:nvGrpSpPr>
      <p:grpSpPr>
        <a:xfrm>
          <a:off x="0" y="0"/>
          <a:ext cx="0" cy="0"/>
          <a:chOff x="0" y="0"/>
          <a:chExt cx="0" cy="0"/>
        </a:xfrm>
      </p:grpSpPr>
      <p:sp>
        <p:nvSpPr>
          <p:cNvPr id="216" name="Google Shape;216;p29"/>
          <p:cNvSpPr txBox="1"/>
          <p:nvPr>
            <p:ph type="title"/>
          </p:nvPr>
        </p:nvSpPr>
        <p:spPr>
          <a:xfrm>
            <a:off x="5310925" y="962565"/>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7" name="Google Shape;217;p29"/>
          <p:cNvSpPr txBox="1"/>
          <p:nvPr>
            <p:ph idx="1" type="subTitle"/>
          </p:nvPr>
        </p:nvSpPr>
        <p:spPr>
          <a:xfrm>
            <a:off x="5310925" y="3400935"/>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solidFill>
                  <a:schemeClr val="dk1"/>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18" name="Google Shape;218;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9" name="Google Shape;219;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0" name="Google Shape;220;p2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1" name="Google Shape;221;p2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2" name="Google Shape;222;p2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3" name="Google Shape;223;p2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24" name="Shape 224"/>
        <p:cNvGrpSpPr/>
        <p:nvPr/>
      </p:nvGrpSpPr>
      <p:grpSpPr>
        <a:xfrm>
          <a:off x="0" y="0"/>
          <a:ext cx="0" cy="0"/>
          <a:chOff x="0" y="0"/>
          <a:chExt cx="0" cy="0"/>
        </a:xfrm>
      </p:grpSpPr>
      <p:sp>
        <p:nvSpPr>
          <p:cNvPr id="225" name="Google Shape;225;p30"/>
          <p:cNvSpPr txBox="1"/>
          <p:nvPr>
            <p:ph idx="1" type="subTitle"/>
          </p:nvPr>
        </p:nvSpPr>
        <p:spPr>
          <a:xfrm>
            <a:off x="3509000"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26" name="Google Shape;226;p30"/>
          <p:cNvSpPr txBox="1"/>
          <p:nvPr>
            <p:ph idx="2" type="subTitle"/>
          </p:nvPr>
        </p:nvSpPr>
        <p:spPr>
          <a:xfrm>
            <a:off x="35090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7" name="Google Shape;227;p30"/>
          <p:cNvSpPr txBox="1"/>
          <p:nvPr>
            <p:ph idx="3" type="subTitle"/>
          </p:nvPr>
        </p:nvSpPr>
        <p:spPr>
          <a:xfrm>
            <a:off x="95302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28" name="Google Shape;228;p30"/>
          <p:cNvSpPr txBox="1"/>
          <p:nvPr>
            <p:ph idx="4" type="subTitle"/>
          </p:nvPr>
        </p:nvSpPr>
        <p:spPr>
          <a:xfrm>
            <a:off x="9531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9" name="Google Shape;229;p30"/>
          <p:cNvSpPr txBox="1"/>
          <p:nvPr>
            <p:ph idx="5" type="subTitle"/>
          </p:nvPr>
        </p:nvSpPr>
        <p:spPr>
          <a:xfrm>
            <a:off x="606487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0" name="Google Shape;230;p30"/>
          <p:cNvSpPr txBox="1"/>
          <p:nvPr>
            <p:ph idx="6" type="subTitle"/>
          </p:nvPr>
        </p:nvSpPr>
        <p:spPr>
          <a:xfrm>
            <a:off x="606487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1" name="Google Shape;231;p30"/>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32" name="Google Shape;232;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3" name="Google Shape;233;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6" name="Google Shape;26;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 name="Google Shape;27;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 name="Google Shape;28;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2">
    <p:spTree>
      <p:nvGrpSpPr>
        <p:cNvPr id="234" name="Shape 234"/>
        <p:cNvGrpSpPr/>
        <p:nvPr/>
      </p:nvGrpSpPr>
      <p:grpSpPr>
        <a:xfrm>
          <a:off x="0" y="0"/>
          <a:ext cx="0" cy="0"/>
          <a:chOff x="0" y="0"/>
          <a:chExt cx="0" cy="0"/>
        </a:xfrm>
      </p:grpSpPr>
      <p:sp>
        <p:nvSpPr>
          <p:cNvPr id="235" name="Google Shape;235;p31"/>
          <p:cNvSpPr txBox="1"/>
          <p:nvPr>
            <p:ph idx="1" type="subTitle"/>
          </p:nvPr>
        </p:nvSpPr>
        <p:spPr>
          <a:xfrm>
            <a:off x="3509000"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6" name="Google Shape;236;p31"/>
          <p:cNvSpPr txBox="1"/>
          <p:nvPr>
            <p:ph idx="2" type="subTitle"/>
          </p:nvPr>
        </p:nvSpPr>
        <p:spPr>
          <a:xfrm>
            <a:off x="35090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7" name="Google Shape;237;p31"/>
          <p:cNvSpPr txBox="1"/>
          <p:nvPr>
            <p:ph idx="3" type="subTitle"/>
          </p:nvPr>
        </p:nvSpPr>
        <p:spPr>
          <a:xfrm>
            <a:off x="95302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8" name="Google Shape;238;p31"/>
          <p:cNvSpPr txBox="1"/>
          <p:nvPr>
            <p:ph idx="4" type="subTitle"/>
          </p:nvPr>
        </p:nvSpPr>
        <p:spPr>
          <a:xfrm>
            <a:off x="9531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9" name="Google Shape;239;p31"/>
          <p:cNvSpPr txBox="1"/>
          <p:nvPr>
            <p:ph idx="5" type="subTitle"/>
          </p:nvPr>
        </p:nvSpPr>
        <p:spPr>
          <a:xfrm>
            <a:off x="606487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0" name="Google Shape;240;p31"/>
          <p:cNvSpPr txBox="1"/>
          <p:nvPr>
            <p:ph idx="6" type="subTitle"/>
          </p:nvPr>
        </p:nvSpPr>
        <p:spPr>
          <a:xfrm>
            <a:off x="606487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1" name="Google Shape;241;p31"/>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242" name="Google Shape;242;p31"/>
          <p:cNvSpPr txBox="1"/>
          <p:nvPr>
            <p:ph idx="7"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3" name="Google Shape;243;p31"/>
          <p:cNvSpPr txBox="1"/>
          <p:nvPr>
            <p:ph idx="8" type="subTitle"/>
          </p:nvPr>
        </p:nvSpPr>
        <p:spPr>
          <a:xfrm>
            <a:off x="35090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4" name="Google Shape;244;p31"/>
          <p:cNvSpPr txBox="1"/>
          <p:nvPr>
            <p:ph idx="9"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5" name="Google Shape;245;p31"/>
          <p:cNvSpPr txBox="1"/>
          <p:nvPr>
            <p:ph idx="13" type="subTitle"/>
          </p:nvPr>
        </p:nvSpPr>
        <p:spPr>
          <a:xfrm>
            <a:off x="9531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6" name="Google Shape;246;p31"/>
          <p:cNvSpPr txBox="1"/>
          <p:nvPr>
            <p:ph idx="14"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7" name="Google Shape;247;p31"/>
          <p:cNvSpPr txBox="1"/>
          <p:nvPr>
            <p:ph idx="15" type="subTitle"/>
          </p:nvPr>
        </p:nvSpPr>
        <p:spPr>
          <a:xfrm>
            <a:off x="606487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48" name="Google Shape;248;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9" name="Google Shape;249;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0" name="Google Shape;250;p3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1" name="Google Shape;251;p3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
  <p:cSld name="CUSTOM_32">
    <p:spTree>
      <p:nvGrpSpPr>
        <p:cNvPr id="252" name="Shape 252"/>
        <p:cNvGrpSpPr/>
        <p:nvPr/>
      </p:nvGrpSpPr>
      <p:grpSpPr>
        <a:xfrm>
          <a:off x="0" y="0"/>
          <a:ext cx="0" cy="0"/>
          <a:chOff x="0" y="0"/>
          <a:chExt cx="0" cy="0"/>
        </a:xfrm>
      </p:grpSpPr>
      <p:sp>
        <p:nvSpPr>
          <p:cNvPr id="253" name="Google Shape;253;p32"/>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54" name="Google Shape;254;p32"/>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5" name="Google Shape;255;p32"/>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56" name="Google Shape;256;p32"/>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7" name="Google Shape;257;p32"/>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58" name="Google Shape;258;p32"/>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9" name="Google Shape;259;p32"/>
          <p:cNvSpPr txBox="1"/>
          <p:nvPr>
            <p:ph idx="7" type="subTitle"/>
          </p:nvPr>
        </p:nvSpPr>
        <p:spPr>
          <a:xfrm>
            <a:off x="3414050"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0" name="Google Shape;260;p32"/>
          <p:cNvSpPr txBox="1"/>
          <p:nvPr>
            <p:ph idx="8" type="subTitle"/>
          </p:nvPr>
        </p:nvSpPr>
        <p:spPr>
          <a:xfrm>
            <a:off x="3564200"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1" name="Google Shape;261;p32"/>
          <p:cNvSpPr txBox="1"/>
          <p:nvPr>
            <p:ph idx="9" type="subTitle"/>
          </p:nvPr>
        </p:nvSpPr>
        <p:spPr>
          <a:xfrm>
            <a:off x="7057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2" name="Google Shape;262;p32"/>
          <p:cNvSpPr txBox="1"/>
          <p:nvPr>
            <p:ph idx="13" type="subTitle"/>
          </p:nvPr>
        </p:nvSpPr>
        <p:spPr>
          <a:xfrm>
            <a:off x="8558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3" name="Google Shape;263;p32"/>
          <p:cNvSpPr txBox="1"/>
          <p:nvPr>
            <p:ph idx="14" type="subTitle"/>
          </p:nvPr>
        </p:nvSpPr>
        <p:spPr>
          <a:xfrm>
            <a:off x="61223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4" name="Google Shape;264;p32"/>
          <p:cNvSpPr txBox="1"/>
          <p:nvPr>
            <p:ph idx="15" type="subTitle"/>
          </p:nvPr>
        </p:nvSpPr>
        <p:spPr>
          <a:xfrm>
            <a:off x="62724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5" name="Google Shape;265;p32"/>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66" name="Google Shape;266;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67" name="Google Shape;267;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33">
    <p:spTree>
      <p:nvGrpSpPr>
        <p:cNvPr id="268" name="Shape 268"/>
        <p:cNvGrpSpPr/>
        <p:nvPr/>
      </p:nvGrpSpPr>
      <p:grpSpPr>
        <a:xfrm>
          <a:off x="0" y="0"/>
          <a:ext cx="0" cy="0"/>
          <a:chOff x="0" y="0"/>
          <a:chExt cx="0" cy="0"/>
        </a:xfrm>
      </p:grpSpPr>
      <p:sp>
        <p:nvSpPr>
          <p:cNvPr id="269" name="Google Shape;269;p33"/>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0" name="Google Shape;270;p33"/>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1" name="Google Shape;271;p33"/>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2" name="Google Shape;272;p33"/>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3" name="Google Shape;273;p33"/>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4" name="Google Shape;274;p33"/>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5" name="Google Shape;275;p33"/>
          <p:cNvSpPr txBox="1"/>
          <p:nvPr>
            <p:ph idx="7" type="subTitle"/>
          </p:nvPr>
        </p:nvSpPr>
        <p:spPr>
          <a:xfrm>
            <a:off x="2059863"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6" name="Google Shape;276;p33"/>
          <p:cNvSpPr txBox="1"/>
          <p:nvPr>
            <p:ph idx="8" type="subTitle"/>
          </p:nvPr>
        </p:nvSpPr>
        <p:spPr>
          <a:xfrm>
            <a:off x="2210013"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7" name="Google Shape;277;p33"/>
          <p:cNvSpPr txBox="1"/>
          <p:nvPr>
            <p:ph idx="9" type="subTitle"/>
          </p:nvPr>
        </p:nvSpPr>
        <p:spPr>
          <a:xfrm>
            <a:off x="4768138"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8" name="Google Shape;278;p33"/>
          <p:cNvSpPr txBox="1"/>
          <p:nvPr>
            <p:ph idx="13" type="subTitle"/>
          </p:nvPr>
        </p:nvSpPr>
        <p:spPr>
          <a:xfrm>
            <a:off x="4918288"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9" name="Google Shape;279;p33"/>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80" name="Google Shape;280;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1" name="Google Shape;281;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2" name="Google Shape;282;p3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3" name="Google Shape;283;p3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4">
    <p:spTree>
      <p:nvGrpSpPr>
        <p:cNvPr id="284" name="Shape 284"/>
        <p:cNvGrpSpPr/>
        <p:nvPr/>
      </p:nvGrpSpPr>
      <p:grpSpPr>
        <a:xfrm>
          <a:off x="0" y="0"/>
          <a:ext cx="0" cy="0"/>
          <a:chOff x="0" y="0"/>
          <a:chExt cx="0" cy="0"/>
        </a:xfrm>
      </p:grpSpPr>
      <p:sp>
        <p:nvSpPr>
          <p:cNvPr id="285" name="Google Shape;285;p34"/>
          <p:cNvSpPr txBox="1"/>
          <p:nvPr>
            <p:ph type="title"/>
          </p:nvPr>
        </p:nvSpPr>
        <p:spPr>
          <a:xfrm>
            <a:off x="716225" y="1073000"/>
            <a:ext cx="5640600" cy="28566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286" name="Google Shape;286;p3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7" name="Google Shape;287;p3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8" name="Google Shape;288;p3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9" name="Google Shape;289;p3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0" name="Google Shape;290;p3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1" name="Google Shape;291;p34"/>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5">
    <p:spTree>
      <p:nvGrpSpPr>
        <p:cNvPr id="292" name="Shape 292"/>
        <p:cNvGrpSpPr/>
        <p:nvPr/>
      </p:nvGrpSpPr>
      <p:grpSpPr>
        <a:xfrm>
          <a:off x="0" y="0"/>
          <a:ext cx="0" cy="0"/>
          <a:chOff x="0" y="0"/>
          <a:chExt cx="0" cy="0"/>
        </a:xfrm>
      </p:grpSpPr>
      <p:sp>
        <p:nvSpPr>
          <p:cNvPr id="293" name="Google Shape;293;p35"/>
          <p:cNvSpPr txBox="1"/>
          <p:nvPr>
            <p:ph idx="1" type="subTitle"/>
          </p:nvPr>
        </p:nvSpPr>
        <p:spPr>
          <a:xfrm>
            <a:off x="49168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4" name="Google Shape;294;p35"/>
          <p:cNvSpPr txBox="1"/>
          <p:nvPr>
            <p:ph idx="2" type="subTitle"/>
          </p:nvPr>
        </p:nvSpPr>
        <p:spPr>
          <a:xfrm>
            <a:off x="50589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5" name="Google Shape;295;p35"/>
          <p:cNvSpPr txBox="1"/>
          <p:nvPr>
            <p:ph idx="3" type="subTitle"/>
          </p:nvPr>
        </p:nvSpPr>
        <p:spPr>
          <a:xfrm>
            <a:off x="19111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6" name="Google Shape;296;p35"/>
          <p:cNvSpPr txBox="1"/>
          <p:nvPr>
            <p:ph idx="4" type="subTitle"/>
          </p:nvPr>
        </p:nvSpPr>
        <p:spPr>
          <a:xfrm>
            <a:off x="20533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7" name="Google Shape;297;p35"/>
          <p:cNvSpPr txBox="1"/>
          <p:nvPr>
            <p:ph idx="5" type="subTitle"/>
          </p:nvPr>
        </p:nvSpPr>
        <p:spPr>
          <a:xfrm>
            <a:off x="49168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8" name="Google Shape;298;p35"/>
          <p:cNvSpPr txBox="1"/>
          <p:nvPr>
            <p:ph idx="6" type="subTitle"/>
          </p:nvPr>
        </p:nvSpPr>
        <p:spPr>
          <a:xfrm>
            <a:off x="50589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9" name="Google Shape;299;p35"/>
          <p:cNvSpPr txBox="1"/>
          <p:nvPr>
            <p:ph idx="7" type="subTitle"/>
          </p:nvPr>
        </p:nvSpPr>
        <p:spPr>
          <a:xfrm>
            <a:off x="19111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0" name="Google Shape;300;p35"/>
          <p:cNvSpPr txBox="1"/>
          <p:nvPr>
            <p:ph idx="8" type="subTitle"/>
          </p:nvPr>
        </p:nvSpPr>
        <p:spPr>
          <a:xfrm>
            <a:off x="20532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1" name="Google Shape;301;p35"/>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02" name="Google Shape;302;p3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03" name="Google Shape;303;p3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6">
    <p:spTree>
      <p:nvGrpSpPr>
        <p:cNvPr id="304" name="Shape 304"/>
        <p:cNvGrpSpPr/>
        <p:nvPr/>
      </p:nvGrpSpPr>
      <p:grpSpPr>
        <a:xfrm>
          <a:off x="0" y="0"/>
          <a:ext cx="0" cy="0"/>
          <a:chOff x="0" y="0"/>
          <a:chExt cx="0" cy="0"/>
        </a:xfrm>
      </p:grpSpPr>
      <p:sp>
        <p:nvSpPr>
          <p:cNvPr id="305" name="Google Shape;305;p36"/>
          <p:cNvSpPr txBox="1"/>
          <p:nvPr>
            <p:ph idx="1" type="subTitle"/>
          </p:nvPr>
        </p:nvSpPr>
        <p:spPr>
          <a:xfrm>
            <a:off x="3571925"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6" name="Google Shape;306;p36"/>
          <p:cNvSpPr txBox="1"/>
          <p:nvPr>
            <p:ph idx="2" type="subTitle"/>
          </p:nvPr>
        </p:nvSpPr>
        <p:spPr>
          <a:xfrm>
            <a:off x="3571925"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7" name="Google Shape;307;p36"/>
          <p:cNvSpPr txBox="1"/>
          <p:nvPr>
            <p:ph idx="3" type="subTitle"/>
          </p:nvPr>
        </p:nvSpPr>
        <p:spPr>
          <a:xfrm>
            <a:off x="108840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8" name="Google Shape;308;p36"/>
          <p:cNvSpPr txBox="1"/>
          <p:nvPr>
            <p:ph idx="4" type="subTitle"/>
          </p:nvPr>
        </p:nvSpPr>
        <p:spPr>
          <a:xfrm>
            <a:off x="108840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9" name="Google Shape;309;p36"/>
          <p:cNvSpPr txBox="1"/>
          <p:nvPr>
            <p:ph idx="5" type="subTitle"/>
          </p:nvPr>
        </p:nvSpPr>
        <p:spPr>
          <a:xfrm>
            <a:off x="605545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10" name="Google Shape;310;p36"/>
          <p:cNvSpPr txBox="1"/>
          <p:nvPr>
            <p:ph idx="6" type="subTitle"/>
          </p:nvPr>
        </p:nvSpPr>
        <p:spPr>
          <a:xfrm>
            <a:off x="605545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1" name="Google Shape;311;p36"/>
          <p:cNvSpPr txBox="1"/>
          <p:nvPr>
            <p:ph type="title"/>
          </p:nvPr>
        </p:nvSpPr>
        <p:spPr>
          <a:xfrm>
            <a:off x="713225" y="445025"/>
            <a:ext cx="551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12" name="Google Shape;312;p3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3" name="Google Shape;313;p3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4" name="Google Shape;314;p36"/>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3">
    <p:spTree>
      <p:nvGrpSpPr>
        <p:cNvPr id="315" name="Shape 315"/>
        <p:cNvGrpSpPr/>
        <p:nvPr/>
      </p:nvGrpSpPr>
      <p:grpSpPr>
        <a:xfrm>
          <a:off x="0" y="0"/>
          <a:ext cx="0" cy="0"/>
          <a:chOff x="0" y="0"/>
          <a:chExt cx="0" cy="0"/>
        </a:xfrm>
      </p:grpSpPr>
      <p:cxnSp>
        <p:nvCxnSpPr>
          <p:cNvPr id="316" name="Google Shape;316;p3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7" name="Google Shape;317;p3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8" name="Google Shape;318;p3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19" name="Google Shape;319;p3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0" name="Google Shape;320;p3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1" name="Google Shape;321;p3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22" name="Google Shape;322;p37"/>
          <p:cNvSpPr txBox="1"/>
          <p:nvPr>
            <p:ph type="title"/>
          </p:nvPr>
        </p:nvSpPr>
        <p:spPr>
          <a:xfrm>
            <a:off x="2780100" y="445025"/>
            <a:ext cx="3583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3" name="Google Shape;323;p37"/>
          <p:cNvSpPr txBox="1"/>
          <p:nvPr>
            <p:ph idx="1" type="subTitle"/>
          </p:nvPr>
        </p:nvSpPr>
        <p:spPr>
          <a:xfrm>
            <a:off x="53066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24" name="Google Shape;324;p37"/>
          <p:cNvSpPr txBox="1"/>
          <p:nvPr>
            <p:ph idx="2" type="subTitle"/>
          </p:nvPr>
        </p:nvSpPr>
        <p:spPr>
          <a:xfrm>
            <a:off x="53066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5" name="Google Shape;325;p37"/>
          <p:cNvSpPr txBox="1"/>
          <p:nvPr>
            <p:ph idx="3" type="subTitle"/>
          </p:nvPr>
        </p:nvSpPr>
        <p:spPr>
          <a:xfrm>
            <a:off x="13512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26" name="Google Shape;326;p37"/>
          <p:cNvSpPr txBox="1"/>
          <p:nvPr>
            <p:ph idx="4" type="subTitle"/>
          </p:nvPr>
        </p:nvSpPr>
        <p:spPr>
          <a:xfrm>
            <a:off x="13512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7" name="Google Shape;327;p37"/>
          <p:cNvSpPr txBox="1"/>
          <p:nvPr>
            <p:ph idx="5" type="subTitle"/>
          </p:nvPr>
        </p:nvSpPr>
        <p:spPr>
          <a:xfrm>
            <a:off x="53066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28" name="Google Shape;328;p37"/>
          <p:cNvSpPr txBox="1"/>
          <p:nvPr>
            <p:ph idx="6" type="subTitle"/>
          </p:nvPr>
        </p:nvSpPr>
        <p:spPr>
          <a:xfrm>
            <a:off x="530665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9" name="Google Shape;329;p37"/>
          <p:cNvSpPr txBox="1"/>
          <p:nvPr>
            <p:ph idx="7" type="subTitle"/>
          </p:nvPr>
        </p:nvSpPr>
        <p:spPr>
          <a:xfrm>
            <a:off x="13512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0" name="Google Shape;330;p37"/>
          <p:cNvSpPr txBox="1"/>
          <p:nvPr>
            <p:ph idx="8" type="subTitle"/>
          </p:nvPr>
        </p:nvSpPr>
        <p:spPr>
          <a:xfrm>
            <a:off x="135130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1" name="Google Shape;331;p37"/>
          <p:cNvSpPr txBox="1"/>
          <p:nvPr>
            <p:ph hasCustomPrompt="1" idx="9" type="title"/>
          </p:nvPr>
        </p:nvSpPr>
        <p:spPr>
          <a:xfrm>
            <a:off x="13512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2" name="Google Shape;332;p37"/>
          <p:cNvSpPr txBox="1"/>
          <p:nvPr>
            <p:ph hasCustomPrompt="1" idx="13" type="title"/>
          </p:nvPr>
        </p:nvSpPr>
        <p:spPr>
          <a:xfrm>
            <a:off x="53066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3" name="Google Shape;333;p37"/>
          <p:cNvSpPr txBox="1"/>
          <p:nvPr>
            <p:ph hasCustomPrompt="1" idx="14" type="title"/>
          </p:nvPr>
        </p:nvSpPr>
        <p:spPr>
          <a:xfrm>
            <a:off x="135130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4" name="Google Shape;334;p37"/>
          <p:cNvSpPr txBox="1"/>
          <p:nvPr>
            <p:ph hasCustomPrompt="1" idx="15" type="title"/>
          </p:nvPr>
        </p:nvSpPr>
        <p:spPr>
          <a:xfrm>
            <a:off x="530665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1">
    <p:spTree>
      <p:nvGrpSpPr>
        <p:cNvPr id="335" name="Shape 335"/>
        <p:cNvGrpSpPr/>
        <p:nvPr/>
      </p:nvGrpSpPr>
      <p:grpSpPr>
        <a:xfrm>
          <a:off x="0" y="0"/>
          <a:ext cx="0" cy="0"/>
          <a:chOff x="0" y="0"/>
          <a:chExt cx="0" cy="0"/>
        </a:xfrm>
      </p:grpSpPr>
      <p:sp>
        <p:nvSpPr>
          <p:cNvPr id="336" name="Google Shape;336;p38"/>
          <p:cNvSpPr txBox="1"/>
          <p:nvPr>
            <p:ph idx="1" type="subTitle"/>
          </p:nvPr>
        </p:nvSpPr>
        <p:spPr>
          <a:xfrm>
            <a:off x="37183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7" name="Google Shape;337;p38"/>
          <p:cNvSpPr txBox="1"/>
          <p:nvPr>
            <p:ph idx="2" type="subTitle"/>
          </p:nvPr>
        </p:nvSpPr>
        <p:spPr>
          <a:xfrm>
            <a:off x="3617675"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38" name="Google Shape;338;p38"/>
          <p:cNvSpPr txBox="1"/>
          <p:nvPr>
            <p:ph idx="3" type="subTitle"/>
          </p:nvPr>
        </p:nvSpPr>
        <p:spPr>
          <a:xfrm>
            <a:off x="13280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9" name="Google Shape;339;p38"/>
          <p:cNvSpPr txBox="1"/>
          <p:nvPr>
            <p:ph idx="4" type="subTitle"/>
          </p:nvPr>
        </p:nvSpPr>
        <p:spPr>
          <a:xfrm>
            <a:off x="1227426"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0" name="Google Shape;340;p38"/>
          <p:cNvSpPr txBox="1"/>
          <p:nvPr>
            <p:ph idx="5" type="subTitle"/>
          </p:nvPr>
        </p:nvSpPr>
        <p:spPr>
          <a:xfrm>
            <a:off x="6108550" y="3294199"/>
            <a:ext cx="16431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1" name="Google Shape;341;p38"/>
          <p:cNvSpPr txBox="1"/>
          <p:nvPr>
            <p:ph idx="6" type="subTitle"/>
          </p:nvPr>
        </p:nvSpPr>
        <p:spPr>
          <a:xfrm>
            <a:off x="6008050"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2" name="Google Shape;342;p38"/>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43" name="Google Shape;343;p3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4" name="Google Shape;344;p3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5">
    <p:spTree>
      <p:nvGrpSpPr>
        <p:cNvPr id="345" name="Shape 345"/>
        <p:cNvGrpSpPr/>
        <p:nvPr/>
      </p:nvGrpSpPr>
      <p:grpSpPr>
        <a:xfrm>
          <a:off x="0" y="0"/>
          <a:ext cx="0" cy="0"/>
          <a:chOff x="0" y="0"/>
          <a:chExt cx="0" cy="0"/>
        </a:xfrm>
      </p:grpSpPr>
      <p:sp>
        <p:nvSpPr>
          <p:cNvPr id="346" name="Google Shape;346;p39"/>
          <p:cNvSpPr txBox="1"/>
          <p:nvPr>
            <p:ph idx="1" type="subTitle"/>
          </p:nvPr>
        </p:nvSpPr>
        <p:spPr>
          <a:xfrm>
            <a:off x="4750175" y="163274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7" name="Google Shape;347;p39"/>
          <p:cNvSpPr txBox="1"/>
          <p:nvPr>
            <p:ph idx="2" type="subTitle"/>
          </p:nvPr>
        </p:nvSpPr>
        <p:spPr>
          <a:xfrm>
            <a:off x="4750184" y="2035022"/>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8" name="Google Shape;348;p39"/>
          <p:cNvSpPr txBox="1"/>
          <p:nvPr>
            <p:ph idx="3" type="subTitle"/>
          </p:nvPr>
        </p:nvSpPr>
        <p:spPr>
          <a:xfrm>
            <a:off x="2306450" y="1632746"/>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9" name="Google Shape;349;p39"/>
          <p:cNvSpPr txBox="1"/>
          <p:nvPr>
            <p:ph idx="4" type="subTitle"/>
          </p:nvPr>
        </p:nvSpPr>
        <p:spPr>
          <a:xfrm>
            <a:off x="2306462" y="2035022"/>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0" name="Google Shape;350;p39"/>
          <p:cNvSpPr txBox="1"/>
          <p:nvPr>
            <p:ph idx="5" type="subTitle"/>
          </p:nvPr>
        </p:nvSpPr>
        <p:spPr>
          <a:xfrm>
            <a:off x="4750175" y="3062273"/>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1" name="Google Shape;351;p39"/>
          <p:cNvSpPr txBox="1"/>
          <p:nvPr>
            <p:ph idx="6" type="subTitle"/>
          </p:nvPr>
        </p:nvSpPr>
        <p:spPr>
          <a:xfrm>
            <a:off x="4750184" y="3471047"/>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2" name="Google Shape;352;p39"/>
          <p:cNvSpPr txBox="1"/>
          <p:nvPr>
            <p:ph idx="7" type="subTitle"/>
          </p:nvPr>
        </p:nvSpPr>
        <p:spPr>
          <a:xfrm>
            <a:off x="2306450" y="3062273"/>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3" name="Google Shape;353;p39"/>
          <p:cNvSpPr txBox="1"/>
          <p:nvPr>
            <p:ph idx="8" type="subTitle"/>
          </p:nvPr>
        </p:nvSpPr>
        <p:spPr>
          <a:xfrm>
            <a:off x="2306462" y="3471047"/>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4" name="Google Shape;354;p39"/>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55" name="Google Shape;355;p3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6" name="Google Shape;356;p3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6">
    <p:spTree>
      <p:nvGrpSpPr>
        <p:cNvPr id="357" name="Shape 357"/>
        <p:cNvGrpSpPr/>
        <p:nvPr/>
      </p:nvGrpSpPr>
      <p:grpSpPr>
        <a:xfrm>
          <a:off x="0" y="0"/>
          <a:ext cx="0" cy="0"/>
          <a:chOff x="0" y="0"/>
          <a:chExt cx="0" cy="0"/>
        </a:xfrm>
      </p:grpSpPr>
      <p:cxnSp>
        <p:nvCxnSpPr>
          <p:cNvPr id="358" name="Google Shape;358;p4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9" name="Google Shape;359;p4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0" name="Google Shape;360;p4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1" name="Google Shape;361;p4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2" name="Google Shape;362;p40"/>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3" name="Google Shape;363;p40"/>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64" name="Google Shape;364;p40"/>
          <p:cNvSpPr txBox="1"/>
          <p:nvPr>
            <p:ph idx="1" type="subTitle"/>
          </p:nvPr>
        </p:nvSpPr>
        <p:spPr>
          <a:xfrm>
            <a:off x="728750" y="1112872"/>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65" name="Google Shape;365;p40"/>
          <p:cNvSpPr txBox="1"/>
          <p:nvPr>
            <p:ph idx="2" type="subTitle"/>
          </p:nvPr>
        </p:nvSpPr>
        <p:spPr>
          <a:xfrm>
            <a:off x="728762" y="151514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6" name="Google Shape;366;p40"/>
          <p:cNvSpPr txBox="1"/>
          <p:nvPr>
            <p:ph idx="3" type="subTitle"/>
          </p:nvPr>
        </p:nvSpPr>
        <p:spPr>
          <a:xfrm>
            <a:off x="728750" y="203638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67" name="Google Shape;367;p40"/>
          <p:cNvSpPr txBox="1"/>
          <p:nvPr>
            <p:ph idx="4" type="subTitle"/>
          </p:nvPr>
        </p:nvSpPr>
        <p:spPr>
          <a:xfrm>
            <a:off x="728762" y="244516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8" name="Google Shape;368;p40"/>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369" name="Google Shape;369;p40"/>
          <p:cNvSpPr txBox="1"/>
          <p:nvPr>
            <p:ph idx="5" type="subTitle"/>
          </p:nvPr>
        </p:nvSpPr>
        <p:spPr>
          <a:xfrm>
            <a:off x="728750" y="2997225"/>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0" name="Google Shape;370;p40"/>
          <p:cNvSpPr txBox="1"/>
          <p:nvPr>
            <p:ph idx="6" type="subTitle"/>
          </p:nvPr>
        </p:nvSpPr>
        <p:spPr>
          <a:xfrm>
            <a:off x="728762" y="340599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subTitle"/>
          </p:nvPr>
        </p:nvSpPr>
        <p:spPr>
          <a:xfrm>
            <a:off x="50389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2" name="Google Shape;32;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 name="Google Shape;33;p5"/>
          <p:cNvSpPr txBox="1"/>
          <p:nvPr>
            <p:ph idx="3" type="subTitle"/>
          </p:nvPr>
        </p:nvSpPr>
        <p:spPr>
          <a:xfrm>
            <a:off x="16931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4" name="Google Shape;34;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5" name="Google Shape;35;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 name="Google Shape;36;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 name="Google Shape;37;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
    <p:spTree>
      <p:nvGrpSpPr>
        <p:cNvPr id="371" name="Shape 371"/>
        <p:cNvGrpSpPr/>
        <p:nvPr/>
      </p:nvGrpSpPr>
      <p:grpSpPr>
        <a:xfrm>
          <a:off x="0" y="0"/>
          <a:ext cx="0" cy="0"/>
          <a:chOff x="0" y="0"/>
          <a:chExt cx="0" cy="0"/>
        </a:xfrm>
      </p:grpSpPr>
      <p:sp>
        <p:nvSpPr>
          <p:cNvPr id="372" name="Google Shape;372;p41"/>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3" name="Google Shape;373;p41"/>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4" name="Google Shape;374;p41"/>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5" name="Google Shape;375;p41"/>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6" name="Google Shape;376;p41"/>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7" name="Google Shape;377;p41"/>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78" name="Google Shape;378;p4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9" name="Google Shape;379;p4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8">
    <p:spTree>
      <p:nvGrpSpPr>
        <p:cNvPr id="380" name="Shape 380"/>
        <p:cNvGrpSpPr/>
        <p:nvPr/>
      </p:nvGrpSpPr>
      <p:grpSpPr>
        <a:xfrm>
          <a:off x="0" y="0"/>
          <a:ext cx="0" cy="0"/>
          <a:chOff x="0" y="0"/>
          <a:chExt cx="0" cy="0"/>
        </a:xfrm>
      </p:grpSpPr>
      <p:sp>
        <p:nvSpPr>
          <p:cNvPr id="381" name="Google Shape;381;p42"/>
          <p:cNvSpPr txBox="1"/>
          <p:nvPr>
            <p:ph idx="1" type="subTitle"/>
          </p:nvPr>
        </p:nvSpPr>
        <p:spPr>
          <a:xfrm>
            <a:off x="5700609" y="2084269"/>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2" name="Google Shape;382;p42"/>
          <p:cNvSpPr txBox="1"/>
          <p:nvPr>
            <p:ph idx="2" type="subTitle"/>
          </p:nvPr>
        </p:nvSpPr>
        <p:spPr>
          <a:xfrm>
            <a:off x="5700621" y="2486544"/>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3" name="Google Shape;383;p42"/>
          <p:cNvSpPr txBox="1"/>
          <p:nvPr>
            <p:ph idx="3" type="subTitle"/>
          </p:nvPr>
        </p:nvSpPr>
        <p:spPr>
          <a:xfrm>
            <a:off x="1973988" y="902134"/>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4" name="Google Shape;384;p42"/>
          <p:cNvSpPr txBox="1"/>
          <p:nvPr>
            <p:ph idx="4" type="subTitle"/>
          </p:nvPr>
        </p:nvSpPr>
        <p:spPr>
          <a:xfrm>
            <a:off x="1973988" y="1304410"/>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5" name="Google Shape;385;p42"/>
          <p:cNvSpPr txBox="1"/>
          <p:nvPr>
            <p:ph idx="5" type="subTitle"/>
          </p:nvPr>
        </p:nvSpPr>
        <p:spPr>
          <a:xfrm>
            <a:off x="1973988" y="3290875"/>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6" name="Google Shape;386;p42"/>
          <p:cNvSpPr txBox="1"/>
          <p:nvPr>
            <p:ph idx="6" type="subTitle"/>
          </p:nvPr>
        </p:nvSpPr>
        <p:spPr>
          <a:xfrm>
            <a:off x="1973988" y="3699649"/>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87" name="Google Shape;387;p4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8" name="Google Shape;388;p4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9" name="Google Shape;389;p4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0" name="Google Shape;390;p4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1" name="Google Shape;391;p4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92" name="Google Shape;392;p42"/>
          <p:cNvSpPr txBox="1"/>
          <p:nvPr>
            <p:ph hasCustomPrompt="1" type="title"/>
          </p:nvPr>
        </p:nvSpPr>
        <p:spPr>
          <a:xfrm>
            <a:off x="733000" y="1114450"/>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3" name="Google Shape;393;p42"/>
          <p:cNvSpPr txBox="1"/>
          <p:nvPr>
            <p:ph hasCustomPrompt="1" idx="7" type="title"/>
          </p:nvPr>
        </p:nvSpPr>
        <p:spPr>
          <a:xfrm>
            <a:off x="733000" y="3503175"/>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4" name="Google Shape;394;p42"/>
          <p:cNvSpPr txBox="1"/>
          <p:nvPr>
            <p:ph hasCustomPrompt="1" idx="8" type="title"/>
          </p:nvPr>
        </p:nvSpPr>
        <p:spPr>
          <a:xfrm>
            <a:off x="4441002" y="2276488"/>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7_1">
    <p:spTree>
      <p:nvGrpSpPr>
        <p:cNvPr id="395" name="Shape 395"/>
        <p:cNvGrpSpPr/>
        <p:nvPr/>
      </p:nvGrpSpPr>
      <p:grpSpPr>
        <a:xfrm>
          <a:off x="0" y="0"/>
          <a:ext cx="0" cy="0"/>
          <a:chOff x="0" y="0"/>
          <a:chExt cx="0" cy="0"/>
        </a:xfrm>
      </p:grpSpPr>
      <p:sp>
        <p:nvSpPr>
          <p:cNvPr id="396" name="Google Shape;396;p43"/>
          <p:cNvSpPr txBox="1"/>
          <p:nvPr>
            <p:ph type="title"/>
          </p:nvPr>
        </p:nvSpPr>
        <p:spPr>
          <a:xfrm>
            <a:off x="803750" y="2040496"/>
            <a:ext cx="4087500" cy="67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7" name="Google Shape;397;p43"/>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398" name="Google Shape;398;p4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9" name="Google Shape;399;p4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7_2">
    <p:spTree>
      <p:nvGrpSpPr>
        <p:cNvPr id="400" name="Shape 400"/>
        <p:cNvGrpSpPr/>
        <p:nvPr/>
      </p:nvGrpSpPr>
      <p:grpSpPr>
        <a:xfrm>
          <a:off x="0" y="0"/>
          <a:ext cx="0" cy="0"/>
          <a:chOff x="0" y="0"/>
          <a:chExt cx="0" cy="0"/>
        </a:xfrm>
      </p:grpSpPr>
      <p:sp>
        <p:nvSpPr>
          <p:cNvPr id="401" name="Google Shape;401;p44"/>
          <p:cNvSpPr txBox="1"/>
          <p:nvPr>
            <p:ph type="title"/>
          </p:nvPr>
        </p:nvSpPr>
        <p:spPr>
          <a:xfrm>
            <a:off x="4490150" y="2047725"/>
            <a:ext cx="3364200" cy="62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402" name="Google Shape;402;p44"/>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403" name="Google Shape;403;p4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4" name="Google Shape;404;p4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
    <p:spTree>
      <p:nvGrpSpPr>
        <p:cNvPr id="405" name="Shape 405"/>
        <p:cNvGrpSpPr/>
        <p:nvPr/>
      </p:nvGrpSpPr>
      <p:grpSpPr>
        <a:xfrm>
          <a:off x="0" y="0"/>
          <a:ext cx="0" cy="0"/>
          <a:chOff x="0" y="0"/>
          <a:chExt cx="0" cy="0"/>
        </a:xfrm>
      </p:grpSpPr>
      <p:sp>
        <p:nvSpPr>
          <p:cNvPr id="406" name="Google Shape;406;p45"/>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07" name="Google Shape;407;p45"/>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08" name="Google Shape;408;p4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9" name="Google Shape;409;p4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0" name="Google Shape;410;p45"/>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9">
    <p:spTree>
      <p:nvGrpSpPr>
        <p:cNvPr id="411" name="Shape 411"/>
        <p:cNvGrpSpPr/>
        <p:nvPr/>
      </p:nvGrpSpPr>
      <p:grpSpPr>
        <a:xfrm>
          <a:off x="0" y="0"/>
          <a:ext cx="0" cy="0"/>
          <a:chOff x="0" y="0"/>
          <a:chExt cx="0" cy="0"/>
        </a:xfrm>
      </p:grpSpPr>
      <p:cxnSp>
        <p:nvCxnSpPr>
          <p:cNvPr id="412" name="Google Shape;412;p4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3" name="Google Shape;413;p4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4" name="Google Shape;414;p4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15" name="Google Shape;415;p4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16" name="Google Shape;416;p4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17" name="Google Shape;417;p4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18" name="Google Shape;418;p46"/>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19" name="Google Shape;419;p46"/>
          <p:cNvSpPr txBox="1"/>
          <p:nvPr>
            <p:ph idx="1" type="subTitle"/>
          </p:nvPr>
        </p:nvSpPr>
        <p:spPr>
          <a:xfrm>
            <a:off x="4525188"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20" name="Google Shape;420;p46"/>
          <p:cNvSpPr txBox="1"/>
          <p:nvPr>
            <p:ph idx="2" type="subTitle"/>
          </p:nvPr>
        </p:nvSpPr>
        <p:spPr>
          <a:xfrm>
            <a:off x="661213"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421" name="Shape 421"/>
        <p:cNvGrpSpPr/>
        <p:nvPr/>
      </p:nvGrpSpPr>
      <p:grpSpPr>
        <a:xfrm>
          <a:off x="0" y="0"/>
          <a:ext cx="0" cy="0"/>
          <a:chOff x="0" y="0"/>
          <a:chExt cx="0" cy="0"/>
        </a:xfrm>
      </p:grpSpPr>
      <p:sp>
        <p:nvSpPr>
          <p:cNvPr id="422" name="Google Shape;422;p47"/>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3" name="Google Shape;423;p47"/>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4" name="Google Shape;424;p47"/>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5" name="Google Shape;425;p47"/>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6" name="Google Shape;426;p47"/>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27" name="Google Shape;427;p4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28" name="Google Shape;428;p4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31">
    <p:spTree>
      <p:nvGrpSpPr>
        <p:cNvPr id="429" name="Shape 429"/>
        <p:cNvGrpSpPr/>
        <p:nvPr/>
      </p:nvGrpSpPr>
      <p:grpSpPr>
        <a:xfrm>
          <a:off x="0" y="0"/>
          <a:ext cx="0" cy="0"/>
          <a:chOff x="0" y="0"/>
          <a:chExt cx="0" cy="0"/>
        </a:xfrm>
      </p:grpSpPr>
      <p:sp>
        <p:nvSpPr>
          <p:cNvPr id="430" name="Google Shape;430;p48"/>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31" name="Google Shape;431;p48"/>
          <p:cNvSpPr txBox="1"/>
          <p:nvPr>
            <p:ph idx="1"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2" name="Google Shape;432;p48"/>
          <p:cNvSpPr txBox="1"/>
          <p:nvPr>
            <p:ph idx="2" type="subTitle"/>
          </p:nvPr>
        </p:nvSpPr>
        <p:spPr>
          <a:xfrm>
            <a:off x="350902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3" name="Google Shape;433;p48"/>
          <p:cNvSpPr txBox="1"/>
          <p:nvPr>
            <p:ph idx="3"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4" name="Google Shape;434;p48"/>
          <p:cNvSpPr txBox="1"/>
          <p:nvPr>
            <p:ph idx="4" type="subTitle"/>
          </p:nvPr>
        </p:nvSpPr>
        <p:spPr>
          <a:xfrm>
            <a:off x="953125" y="3814951"/>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5" name="Google Shape;435;p48"/>
          <p:cNvSpPr txBox="1"/>
          <p:nvPr>
            <p:ph idx="5"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6" name="Google Shape;436;p48"/>
          <p:cNvSpPr txBox="1"/>
          <p:nvPr>
            <p:ph idx="6" type="subTitle"/>
          </p:nvPr>
        </p:nvSpPr>
        <p:spPr>
          <a:xfrm>
            <a:off x="606487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37" name="Google Shape;437;p4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8" name="Google Shape;438;p4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9" name="Google Shape;439;p4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40" name="Google Shape;440;p4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41" name="Shape 441"/>
        <p:cNvGrpSpPr/>
        <p:nvPr/>
      </p:nvGrpSpPr>
      <p:grpSpPr>
        <a:xfrm>
          <a:off x="0" y="0"/>
          <a:ext cx="0" cy="0"/>
          <a:chOff x="0" y="0"/>
          <a:chExt cx="0" cy="0"/>
        </a:xfrm>
      </p:grpSpPr>
      <p:sp>
        <p:nvSpPr>
          <p:cNvPr id="442" name="Google Shape;442;p49"/>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443" name="Google Shape;443;p49"/>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4" name="Google Shape;444;p49"/>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b="1" lang="en" sz="11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dk2"/>
                </a:solidFill>
                <a:latin typeface="Montserrat"/>
                <a:ea typeface="Montserrat"/>
                <a:cs typeface="Montserrat"/>
                <a:sym typeface="Montserrat"/>
              </a:rPr>
              <a:t>, including icons by </a:t>
            </a:r>
            <a:r>
              <a:rPr b="1" lang="en" sz="11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dk2"/>
                </a:solidFill>
                <a:latin typeface="Montserrat"/>
                <a:ea typeface="Montserrat"/>
                <a:cs typeface="Montserrat"/>
                <a:sym typeface="Montserrat"/>
              </a:rPr>
              <a:t>, infographics &amp; images by </a:t>
            </a:r>
            <a:r>
              <a:rPr b="1" lang="en" sz="11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dk2"/>
              </a:solidFill>
              <a:latin typeface="Montserrat"/>
              <a:ea typeface="Montserrat"/>
              <a:cs typeface="Montserrat"/>
              <a:sym typeface="Montserrat"/>
            </a:endParaRPr>
          </a:p>
        </p:txBody>
      </p:sp>
      <p:cxnSp>
        <p:nvCxnSpPr>
          <p:cNvPr id="445" name="Google Shape;445;p4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6" name="Google Shape;446;p49"/>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47" name="Google Shape;447;p4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8" name="Google Shape;448;p49"/>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49"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1" name="Google Shape;451;p5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0" name="Google Shape;40;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52"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4" name="Google Shape;454;p5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5" name="Google Shape;455;p51"/>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56" name="Google Shape;456;p51"/>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457"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9" name="Google Shape;459;p5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0" name="Google Shape;460;p52"/>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0">
    <p:spTree>
      <p:nvGrpSpPr>
        <p:cNvPr id="46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3" name="Google Shape;463;p5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4" name="Google Shape;464;p5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5" name="Google Shape;465;p5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6" name="Google Shape;466;p5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7" name="Google Shape;467;p53"/>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4" name="Google Shape;44;p7"/>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5" name="Google Shape;45;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6" name="Google Shape;46;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 name="Google Shape;47;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122500" y="1073000"/>
            <a:ext cx="6899100" cy="285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0" name="Google Shape;50;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 name="Google Shape;51;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 name="Google Shape;52;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 name="Google Shape;53;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 name="Google Shape;56;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 name="Google Shape;57;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 type="body"/>
          </p:nvPr>
        </p:nvSpPr>
        <p:spPr>
          <a:xfrm>
            <a:off x="713225" y="441927"/>
            <a:ext cx="3557100" cy="9777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62" name="Google Shape;62;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 name="Google Shape;63;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 name="Google Shape;64;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theme" Target="../theme/theme1.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hyperlink" Target="https://www.arrow.com/en/research-and-events/articles/the-history-of-self-driving-cars" TargetMode="External"/><Relationship Id="rId4" Type="http://schemas.openxmlformats.org/officeDocument/2006/relationships/hyperlink" Target="https://www.autosinnovate.org/initiatives/innovation/autonomous-vehicles/benefits-of-havs" TargetMode="External"/><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471" name="Shape 471"/>
        <p:cNvGrpSpPr/>
        <p:nvPr/>
      </p:nvGrpSpPr>
      <p:grpSpPr>
        <a:xfrm>
          <a:off x="0" y="0"/>
          <a:ext cx="0" cy="0"/>
          <a:chOff x="0" y="0"/>
          <a:chExt cx="0" cy="0"/>
        </a:xfrm>
      </p:grpSpPr>
      <p:sp>
        <p:nvSpPr>
          <p:cNvPr id="472" name="Google Shape;472;p54"/>
          <p:cNvSpPr txBox="1"/>
          <p:nvPr>
            <p:ph type="ctrTitle"/>
          </p:nvPr>
        </p:nvSpPr>
        <p:spPr>
          <a:xfrm>
            <a:off x="1192375" y="1476900"/>
            <a:ext cx="70641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Self-driving cars</a:t>
            </a:r>
            <a:endParaRPr/>
          </a:p>
        </p:txBody>
      </p:sp>
      <p:sp>
        <p:nvSpPr>
          <p:cNvPr id="473" name="Google Shape;473;p54"/>
          <p:cNvSpPr txBox="1"/>
          <p:nvPr>
            <p:ph idx="1" type="subTitle"/>
          </p:nvPr>
        </p:nvSpPr>
        <p:spPr>
          <a:xfrm>
            <a:off x="1192375" y="3529500"/>
            <a:ext cx="70641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rPr>
              <a:t>Macy Nelson 4B</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530" name="Shape 530"/>
        <p:cNvGrpSpPr/>
        <p:nvPr/>
      </p:nvGrpSpPr>
      <p:grpSpPr>
        <a:xfrm>
          <a:off x="0" y="0"/>
          <a:ext cx="0" cy="0"/>
          <a:chOff x="0" y="0"/>
          <a:chExt cx="0" cy="0"/>
        </a:xfrm>
      </p:grpSpPr>
      <p:sp>
        <p:nvSpPr>
          <p:cNvPr id="531" name="Google Shape;531;p63"/>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u="sng">
                <a:solidFill>
                  <a:schemeClr val="hlink"/>
                </a:solidFill>
                <a:hlinkClick r:id="rId3"/>
              </a:rPr>
              <a:t>History of Self-Driving Cars</a:t>
            </a:r>
            <a:endParaRPr/>
          </a:p>
          <a:p>
            <a:pPr indent="-317500" lvl="0" marL="457200" rtl="0" algn="l">
              <a:spcBef>
                <a:spcPts val="0"/>
              </a:spcBef>
              <a:spcAft>
                <a:spcPts val="0"/>
              </a:spcAft>
              <a:buSzPts val="1400"/>
              <a:buChar char="●"/>
            </a:pPr>
            <a:r>
              <a:rPr lang="en" u="sng">
                <a:solidFill>
                  <a:schemeClr val="hlink"/>
                </a:solidFill>
                <a:hlinkClick r:id="rId4"/>
              </a:rPr>
              <a:t>Benefits To Self-Driving Cars </a:t>
            </a:r>
            <a:endParaRPr/>
          </a:p>
          <a:p>
            <a:pPr indent="0" lvl="0" marL="0" rtl="0" algn="l">
              <a:spcBef>
                <a:spcPts val="1000"/>
              </a:spcBef>
              <a:spcAft>
                <a:spcPts val="0"/>
              </a:spcAft>
              <a:buNone/>
            </a:pPr>
            <a:r>
              <a:t/>
            </a:r>
            <a:endParaRPr/>
          </a:p>
          <a:p>
            <a:pPr indent="0" lvl="0" marL="457200" rtl="0" algn="l">
              <a:spcBef>
                <a:spcPts val="1000"/>
              </a:spcBef>
              <a:spcAft>
                <a:spcPts val="1000"/>
              </a:spcAft>
              <a:buNone/>
            </a:pPr>
            <a:r>
              <a:t/>
            </a:r>
            <a:endParaRPr/>
          </a:p>
        </p:txBody>
      </p:sp>
      <p:sp>
        <p:nvSpPr>
          <p:cNvPr id="532" name="Google Shape;532;p63"/>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Sources</a:t>
            </a:r>
            <a:endParaRPr/>
          </a:p>
        </p:txBody>
      </p:sp>
      <p:pic>
        <p:nvPicPr>
          <p:cNvPr id="533" name="Google Shape;533;p63"/>
          <p:cNvPicPr preferRelativeResize="0"/>
          <p:nvPr/>
        </p:nvPicPr>
        <p:blipFill rotWithShape="1">
          <a:blip r:embed="rId5">
            <a:alphaModFix/>
          </a:blip>
          <a:srcRect b="11731" l="6608" r="7451" t="13591"/>
          <a:stretch/>
        </p:blipFill>
        <p:spPr>
          <a:xfrm>
            <a:off x="2720338" y="2526500"/>
            <a:ext cx="3703327" cy="21479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531"/>
                                        </p:tgtEl>
                                        <p:attrNameLst>
                                          <p:attrName>style.visibility</p:attrName>
                                        </p:attrNameLst>
                                      </p:cBhvr>
                                      <p:to>
                                        <p:strVal val="visible"/>
                                      </p:to>
                                    </p:set>
                                    <p:anim calcmode="lin" valueType="num">
                                      <p:cBhvr additive="base">
                                        <p:cTn dur="1000"/>
                                        <p:tgtEl>
                                          <p:spTgt spid="53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532"/>
                                        </p:tgtEl>
                                        <p:attrNameLst>
                                          <p:attrName>style.visibility</p:attrName>
                                        </p:attrNameLst>
                                      </p:cBhvr>
                                      <p:to>
                                        <p:strVal val="visible"/>
                                      </p:to>
                                    </p:set>
                                    <p:anim calcmode="lin" valueType="num">
                                      <p:cBhvr additive="base">
                                        <p:cTn dur="1000"/>
                                        <p:tgtEl>
                                          <p:spTgt spid="53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477" name="Shape 477"/>
        <p:cNvGrpSpPr/>
        <p:nvPr/>
      </p:nvGrpSpPr>
      <p:grpSpPr>
        <a:xfrm>
          <a:off x="0" y="0"/>
          <a:ext cx="0" cy="0"/>
          <a:chOff x="0" y="0"/>
          <a:chExt cx="0" cy="0"/>
        </a:xfrm>
      </p:grpSpPr>
      <p:sp>
        <p:nvSpPr>
          <p:cNvPr id="478" name="Google Shape;478;p55"/>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479" name="Google Shape;479;p55"/>
          <p:cNvSpPr txBox="1"/>
          <p:nvPr>
            <p:ph idx="1" type="body"/>
          </p:nvPr>
        </p:nvSpPr>
        <p:spPr>
          <a:xfrm>
            <a:off x="186350" y="1217000"/>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a:p>
            <a:pPr indent="-342900" lvl="0" marL="1371600" rtl="0" algn="l">
              <a:spcBef>
                <a:spcPts val="1200"/>
              </a:spcBef>
              <a:spcAft>
                <a:spcPts val="0"/>
              </a:spcAft>
              <a:buClr>
                <a:schemeClr val="dk1"/>
              </a:buClr>
              <a:buSzPts val="1800"/>
              <a:buChar char="●"/>
            </a:pPr>
            <a:r>
              <a:rPr lang="en">
                <a:solidFill>
                  <a:schemeClr val="dk1"/>
                </a:solidFill>
              </a:rPr>
              <a:t>History</a:t>
            </a:r>
            <a:endParaRPr>
              <a:solidFill>
                <a:schemeClr val="dk1"/>
              </a:solidFill>
            </a:endParaRPr>
          </a:p>
          <a:p>
            <a:pPr indent="-342900" lvl="0" marL="1371600" rtl="0" algn="l">
              <a:spcBef>
                <a:spcPts val="0"/>
              </a:spcBef>
              <a:spcAft>
                <a:spcPts val="0"/>
              </a:spcAft>
              <a:buClr>
                <a:schemeClr val="dk1"/>
              </a:buClr>
              <a:buSzPts val="1800"/>
              <a:buChar char="●"/>
            </a:pPr>
            <a:r>
              <a:rPr lang="en">
                <a:solidFill>
                  <a:schemeClr val="dk1"/>
                </a:solidFill>
              </a:rPr>
              <a:t>Plan and implantation</a:t>
            </a:r>
            <a:endParaRPr>
              <a:solidFill>
                <a:schemeClr val="dk1"/>
              </a:solidFill>
            </a:endParaRPr>
          </a:p>
          <a:p>
            <a:pPr indent="-342900" lvl="0" marL="1371600" rtl="0" algn="l">
              <a:spcBef>
                <a:spcPts val="0"/>
              </a:spcBef>
              <a:spcAft>
                <a:spcPts val="0"/>
              </a:spcAft>
              <a:buClr>
                <a:schemeClr val="dk1"/>
              </a:buClr>
              <a:buSzPts val="1800"/>
              <a:buChar char="●"/>
            </a:pPr>
            <a:r>
              <a:rPr lang="en">
                <a:solidFill>
                  <a:schemeClr val="dk1"/>
                </a:solidFill>
              </a:rPr>
              <a:t>Upsides/Pros</a:t>
            </a:r>
            <a:endParaRPr>
              <a:solidFill>
                <a:schemeClr val="dk1"/>
              </a:solidFill>
            </a:endParaRPr>
          </a:p>
          <a:p>
            <a:pPr indent="-342900" lvl="0" marL="1371600" rtl="0" algn="l">
              <a:spcBef>
                <a:spcPts val="0"/>
              </a:spcBef>
              <a:spcAft>
                <a:spcPts val="0"/>
              </a:spcAft>
              <a:buClr>
                <a:schemeClr val="dk1"/>
              </a:buClr>
              <a:buSzPts val="1800"/>
              <a:buChar char="●"/>
            </a:pPr>
            <a:r>
              <a:rPr lang="en">
                <a:solidFill>
                  <a:schemeClr val="dk1"/>
                </a:solidFill>
              </a:rPr>
              <a:t>Downsides/Cons</a:t>
            </a:r>
            <a:endParaRPr>
              <a:solidFill>
                <a:schemeClr val="dk1"/>
              </a:solidFill>
            </a:endParaRPr>
          </a:p>
          <a:p>
            <a:pPr indent="-342900" lvl="0" marL="1371600" rtl="0" algn="l">
              <a:spcBef>
                <a:spcPts val="0"/>
              </a:spcBef>
              <a:spcAft>
                <a:spcPts val="0"/>
              </a:spcAft>
              <a:buClr>
                <a:schemeClr val="dk1"/>
              </a:buClr>
              <a:buSzPts val="1800"/>
              <a:buChar char="●"/>
            </a:pPr>
            <a:r>
              <a:rPr lang="en">
                <a:solidFill>
                  <a:schemeClr val="dk1"/>
                </a:solidFill>
              </a:rPr>
              <a:t>Summary</a:t>
            </a:r>
            <a:endParaRPr>
              <a:solidFill>
                <a:schemeClr val="dk1"/>
              </a:solidFill>
            </a:endParaRPr>
          </a:p>
          <a:p>
            <a:pPr indent="-342900" lvl="0" marL="1371600" rtl="0" algn="l">
              <a:spcBef>
                <a:spcPts val="0"/>
              </a:spcBef>
              <a:spcAft>
                <a:spcPts val="0"/>
              </a:spcAft>
              <a:buClr>
                <a:schemeClr val="dk1"/>
              </a:buClr>
              <a:buSzPts val="1800"/>
              <a:buChar char="●"/>
            </a:pPr>
            <a:r>
              <a:rPr lang="en">
                <a:solidFill>
                  <a:schemeClr val="dk1"/>
                </a:solidFill>
              </a:rPr>
              <a:t>Sources</a:t>
            </a:r>
            <a:endParaRPr>
              <a:solidFill>
                <a:schemeClr val="dk1"/>
              </a:solidFill>
            </a:endParaRPr>
          </a:p>
          <a:p>
            <a:pPr indent="0" lvl="0" marL="0" rtl="0" algn="l">
              <a:spcBef>
                <a:spcPts val="1200"/>
              </a:spcBef>
              <a:spcAft>
                <a:spcPts val="1200"/>
              </a:spcAft>
              <a:buNone/>
            </a:pPr>
            <a:r>
              <a:t/>
            </a:r>
            <a:endParaRPr/>
          </a:p>
        </p:txBody>
      </p:sp>
      <p:pic>
        <p:nvPicPr>
          <p:cNvPr id="480" name="Google Shape;480;p55"/>
          <p:cNvPicPr preferRelativeResize="0"/>
          <p:nvPr/>
        </p:nvPicPr>
        <p:blipFill>
          <a:blip r:embed="rId3">
            <a:alphaModFix/>
          </a:blip>
          <a:stretch>
            <a:fillRect/>
          </a:stretch>
        </p:blipFill>
        <p:spPr>
          <a:xfrm>
            <a:off x="3643325" y="1271487"/>
            <a:ext cx="4938501" cy="27682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484" name="Shape 484"/>
        <p:cNvGrpSpPr/>
        <p:nvPr/>
      </p:nvGrpSpPr>
      <p:grpSpPr>
        <a:xfrm>
          <a:off x="0" y="0"/>
          <a:ext cx="0" cy="0"/>
          <a:chOff x="0" y="0"/>
          <a:chExt cx="0" cy="0"/>
        </a:xfrm>
      </p:grpSpPr>
      <p:sp>
        <p:nvSpPr>
          <p:cNvPr id="485" name="Google Shape;485;p56"/>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a:t>
            </a:r>
            <a:endParaRPr/>
          </a:p>
        </p:txBody>
      </p:sp>
      <p:sp>
        <p:nvSpPr>
          <p:cNvPr id="486" name="Google Shape;486;p56"/>
          <p:cNvSpPr txBox="1"/>
          <p:nvPr>
            <p:ph idx="8" type="subTitle"/>
          </p:nvPr>
        </p:nvSpPr>
        <p:spPr>
          <a:xfrm>
            <a:off x="978200" y="1595050"/>
            <a:ext cx="4380000" cy="2801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C</a:t>
            </a:r>
            <a:r>
              <a:rPr lang="en"/>
              <a:t>onceived</a:t>
            </a:r>
            <a:r>
              <a:rPr lang="en"/>
              <a:t> in the 1980’s by the German Ernst Dickmanns. </a:t>
            </a:r>
            <a:endParaRPr/>
          </a:p>
          <a:p>
            <a:pPr indent="-317500" lvl="0" marL="457200" rtl="0" algn="l">
              <a:spcBef>
                <a:spcPts val="0"/>
              </a:spcBef>
              <a:spcAft>
                <a:spcPts val="0"/>
              </a:spcAft>
              <a:buSzPts val="1400"/>
              <a:buChar char="●"/>
            </a:pPr>
            <a:r>
              <a:rPr lang="en"/>
              <a:t>First self driving car was created in 1987, on the first drive it </a:t>
            </a:r>
            <a:r>
              <a:rPr lang="en"/>
              <a:t>traveled</a:t>
            </a:r>
            <a:r>
              <a:rPr lang="en"/>
              <a:t> through traffic free streets at 63 mph.</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490" name="Shape 490"/>
        <p:cNvGrpSpPr/>
        <p:nvPr/>
      </p:nvGrpSpPr>
      <p:grpSpPr>
        <a:xfrm>
          <a:off x="0" y="0"/>
          <a:ext cx="0" cy="0"/>
          <a:chOff x="0" y="0"/>
          <a:chExt cx="0" cy="0"/>
        </a:xfrm>
      </p:grpSpPr>
      <p:pic>
        <p:nvPicPr>
          <p:cNvPr id="491" name="Google Shape;491;p57"/>
          <p:cNvPicPr preferRelativeResize="0"/>
          <p:nvPr/>
        </p:nvPicPr>
        <p:blipFill>
          <a:blip r:embed="rId3">
            <a:alphaModFix/>
          </a:blip>
          <a:stretch>
            <a:fillRect/>
          </a:stretch>
        </p:blipFill>
        <p:spPr>
          <a:xfrm>
            <a:off x="1524000" y="896375"/>
            <a:ext cx="6096000" cy="3429000"/>
          </a:xfrm>
          <a:prstGeom prst="rect">
            <a:avLst/>
          </a:prstGeom>
          <a:noFill/>
          <a:ln>
            <a:noFill/>
          </a:ln>
        </p:spPr>
      </p:pic>
      <p:sp>
        <p:nvSpPr>
          <p:cNvPr id="492" name="Google Shape;492;p57"/>
          <p:cNvSpPr txBox="1"/>
          <p:nvPr>
            <p:ph type="title"/>
          </p:nvPr>
        </p:nvSpPr>
        <p:spPr>
          <a:xfrm>
            <a:off x="573200" y="323675"/>
            <a:ext cx="389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Self Driving Car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496" name="Shape 496"/>
        <p:cNvGrpSpPr/>
        <p:nvPr/>
      </p:nvGrpSpPr>
      <p:grpSpPr>
        <a:xfrm>
          <a:off x="0" y="0"/>
          <a:ext cx="0" cy="0"/>
          <a:chOff x="0" y="0"/>
          <a:chExt cx="0" cy="0"/>
        </a:xfrm>
      </p:grpSpPr>
      <p:sp>
        <p:nvSpPr>
          <p:cNvPr id="497" name="Google Shape;497;p58"/>
          <p:cNvSpPr txBox="1"/>
          <p:nvPr>
            <p:ph type="title"/>
          </p:nvPr>
        </p:nvSpPr>
        <p:spPr>
          <a:xfrm>
            <a:off x="237175" y="501050"/>
            <a:ext cx="3583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Plan and Implantation</a:t>
            </a:r>
            <a:endParaRPr/>
          </a:p>
        </p:txBody>
      </p:sp>
      <p:sp>
        <p:nvSpPr>
          <p:cNvPr id="498" name="Google Shape;498;p58"/>
          <p:cNvSpPr txBox="1"/>
          <p:nvPr>
            <p:ph idx="4294967295" type="subTitle"/>
          </p:nvPr>
        </p:nvSpPr>
        <p:spPr>
          <a:xfrm>
            <a:off x="987525" y="1492375"/>
            <a:ext cx="4380000" cy="2801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Self driving cars will have </a:t>
            </a:r>
            <a:r>
              <a:rPr lang="en"/>
              <a:t>a</a:t>
            </a:r>
            <a:r>
              <a:rPr lang="en"/>
              <a:t> negative impact on driving-related jobs in the road transportation industry.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502" name="Shape 502"/>
        <p:cNvGrpSpPr/>
        <p:nvPr/>
      </p:nvGrpSpPr>
      <p:grpSpPr>
        <a:xfrm>
          <a:off x="0" y="0"/>
          <a:ext cx="0" cy="0"/>
          <a:chOff x="0" y="0"/>
          <a:chExt cx="0" cy="0"/>
        </a:xfrm>
      </p:grpSpPr>
      <p:sp>
        <p:nvSpPr>
          <p:cNvPr id="503" name="Google Shape;503;p59"/>
          <p:cNvSpPr txBox="1"/>
          <p:nvPr>
            <p:ph type="title"/>
          </p:nvPr>
        </p:nvSpPr>
        <p:spPr>
          <a:xfrm>
            <a:off x="72175" y="588125"/>
            <a:ext cx="3583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Upsides/Pros</a:t>
            </a:r>
            <a:endParaRPr/>
          </a:p>
        </p:txBody>
      </p:sp>
      <p:sp>
        <p:nvSpPr>
          <p:cNvPr id="504" name="Google Shape;504;p59"/>
          <p:cNvSpPr txBox="1"/>
          <p:nvPr>
            <p:ph idx="4294967295" type="subTitle"/>
          </p:nvPr>
        </p:nvSpPr>
        <p:spPr>
          <a:xfrm>
            <a:off x="1034200" y="1520375"/>
            <a:ext cx="4380000" cy="2801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Efficient fuel handling</a:t>
            </a:r>
            <a:endParaRPr/>
          </a:p>
          <a:p>
            <a:pPr indent="-342900" lvl="0" marL="457200" rtl="0" algn="l">
              <a:spcBef>
                <a:spcPts val="0"/>
              </a:spcBef>
              <a:spcAft>
                <a:spcPts val="0"/>
              </a:spcAft>
              <a:buSzPts val="1800"/>
              <a:buChar char="●"/>
            </a:pPr>
            <a:r>
              <a:rPr lang="en"/>
              <a:t>Reduced </a:t>
            </a:r>
            <a:r>
              <a:rPr lang="en"/>
              <a:t>CO2</a:t>
            </a:r>
            <a:r>
              <a:rPr lang="en"/>
              <a:t> emissions</a:t>
            </a:r>
            <a:endParaRPr/>
          </a:p>
          <a:p>
            <a:pPr indent="-342900" lvl="0" marL="457200" rtl="0" algn="l">
              <a:spcBef>
                <a:spcPts val="0"/>
              </a:spcBef>
              <a:spcAft>
                <a:spcPts val="0"/>
              </a:spcAft>
              <a:buSzPts val="1800"/>
              <a:buChar char="●"/>
            </a:pPr>
            <a:r>
              <a:rPr lang="en"/>
              <a:t>Transportation accessibility</a:t>
            </a:r>
            <a:endParaRPr/>
          </a:p>
          <a:p>
            <a:pPr indent="-342900" lvl="0" marL="457200" rtl="0" algn="l">
              <a:spcBef>
                <a:spcPts val="0"/>
              </a:spcBef>
              <a:spcAft>
                <a:spcPts val="0"/>
              </a:spcAft>
              <a:buSzPts val="1800"/>
              <a:buChar char="●"/>
            </a:pPr>
            <a:r>
              <a:rPr lang="en"/>
              <a:t>Better land use.</a:t>
            </a:r>
            <a:endParaRPr/>
          </a:p>
        </p:txBody>
      </p:sp>
      <p:pic>
        <p:nvPicPr>
          <p:cNvPr id="505" name="Google Shape;505;p59"/>
          <p:cNvPicPr preferRelativeResize="0"/>
          <p:nvPr/>
        </p:nvPicPr>
        <p:blipFill>
          <a:blip r:embed="rId3">
            <a:alphaModFix/>
          </a:blip>
          <a:stretch>
            <a:fillRect/>
          </a:stretch>
        </p:blipFill>
        <p:spPr>
          <a:xfrm>
            <a:off x="5179825" y="1480775"/>
            <a:ext cx="3424999" cy="218196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509" name="Shape 509"/>
        <p:cNvGrpSpPr/>
        <p:nvPr/>
      </p:nvGrpSpPr>
      <p:grpSpPr>
        <a:xfrm>
          <a:off x="0" y="0"/>
          <a:ext cx="0" cy="0"/>
          <a:chOff x="0" y="0"/>
          <a:chExt cx="0" cy="0"/>
        </a:xfrm>
      </p:grpSpPr>
      <p:sp>
        <p:nvSpPr>
          <p:cNvPr id="510" name="Google Shape;510;p60"/>
          <p:cNvSpPr txBox="1"/>
          <p:nvPr>
            <p:ph type="title"/>
          </p:nvPr>
        </p:nvSpPr>
        <p:spPr>
          <a:xfrm>
            <a:off x="786925" y="695988"/>
            <a:ext cx="4323000" cy="4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Downsides/Cons</a:t>
            </a:r>
            <a:endParaRPr/>
          </a:p>
        </p:txBody>
      </p:sp>
      <p:sp>
        <p:nvSpPr>
          <p:cNvPr id="511" name="Google Shape;511;p60"/>
          <p:cNvSpPr txBox="1"/>
          <p:nvPr>
            <p:ph idx="1" type="subTitle"/>
          </p:nvPr>
        </p:nvSpPr>
        <p:spPr>
          <a:xfrm>
            <a:off x="852300" y="1828302"/>
            <a:ext cx="5458200" cy="997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Job losses</a:t>
            </a:r>
            <a:endParaRPr/>
          </a:p>
          <a:p>
            <a:pPr indent="-342900" lvl="0" marL="457200" rtl="0" algn="l">
              <a:spcBef>
                <a:spcPts val="0"/>
              </a:spcBef>
              <a:spcAft>
                <a:spcPts val="0"/>
              </a:spcAft>
              <a:buSzPts val="1800"/>
              <a:buChar char="●"/>
            </a:pPr>
            <a:r>
              <a:rPr lang="en"/>
              <a:t>Expensive </a:t>
            </a:r>
            <a:endParaRPr/>
          </a:p>
          <a:p>
            <a:pPr indent="-342900" lvl="0" marL="457200" rtl="0" algn="l">
              <a:spcBef>
                <a:spcPts val="0"/>
              </a:spcBef>
              <a:spcAft>
                <a:spcPts val="0"/>
              </a:spcAft>
              <a:buSzPts val="1800"/>
              <a:buChar char="●"/>
            </a:pPr>
            <a:r>
              <a:rPr lang="en"/>
              <a:t>Privacy concerns</a:t>
            </a:r>
            <a:endParaRPr/>
          </a:p>
          <a:p>
            <a:pPr indent="-342900" lvl="0" marL="457200" rtl="0" algn="l">
              <a:spcBef>
                <a:spcPts val="0"/>
              </a:spcBef>
              <a:spcAft>
                <a:spcPts val="0"/>
              </a:spcAft>
              <a:buSzPts val="1800"/>
              <a:buChar char="●"/>
            </a:pPr>
            <a:r>
              <a:rPr lang="en"/>
              <a:t>Prone to hacking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515" name="Shape 515"/>
        <p:cNvGrpSpPr/>
        <p:nvPr/>
      </p:nvGrpSpPr>
      <p:grpSpPr>
        <a:xfrm>
          <a:off x="0" y="0"/>
          <a:ext cx="0" cy="0"/>
          <a:chOff x="0" y="0"/>
          <a:chExt cx="0" cy="0"/>
        </a:xfrm>
      </p:grpSpPr>
      <p:pic>
        <p:nvPicPr>
          <p:cNvPr id="516" name="Google Shape;516;p61" title="Chart"/>
          <p:cNvPicPr preferRelativeResize="0"/>
          <p:nvPr/>
        </p:nvPicPr>
        <p:blipFill>
          <a:blip r:embed="rId3">
            <a:alphaModFix/>
          </a:blip>
          <a:stretch>
            <a:fillRect/>
          </a:stretch>
        </p:blipFill>
        <p:spPr>
          <a:xfrm>
            <a:off x="927200" y="379312"/>
            <a:ext cx="7091451" cy="4384875"/>
          </a:xfrm>
          <a:prstGeom prst="rect">
            <a:avLst/>
          </a:prstGeom>
          <a:noFill/>
          <a:ln>
            <a:noFill/>
          </a:ln>
        </p:spPr>
      </p:pic>
      <p:sp>
        <p:nvSpPr>
          <p:cNvPr id="517" name="Google Shape;517;p61"/>
          <p:cNvSpPr txBox="1"/>
          <p:nvPr>
            <p:ph idx="4294967295" type="subTitle"/>
          </p:nvPr>
        </p:nvSpPr>
        <p:spPr>
          <a:xfrm>
            <a:off x="1521575" y="1190500"/>
            <a:ext cx="5243400" cy="471000"/>
          </a:xfrm>
          <a:prstGeom prst="rect">
            <a:avLst/>
          </a:prstGeom>
        </p:spPr>
        <p:txBody>
          <a:bodyPr anchorCtr="0" anchor="t" bIns="91425" lIns="91425" spcFirstLastPara="1" rIns="91425" wrap="square" tIns="91425">
            <a:noAutofit/>
          </a:bodyPr>
          <a:lstStyle/>
          <a:p>
            <a:pPr indent="0" lvl="0" marL="457200" rtl="0" algn="l">
              <a:spcBef>
                <a:spcPts val="0"/>
              </a:spcBef>
              <a:spcAft>
                <a:spcPts val="1200"/>
              </a:spcAft>
              <a:buNone/>
            </a:pPr>
            <a:r>
              <a:rPr lang="en"/>
              <a:t>Wouldn’t feel safe</a:t>
            </a:r>
            <a:endParaRPr/>
          </a:p>
        </p:txBody>
      </p:sp>
      <p:sp>
        <p:nvSpPr>
          <p:cNvPr id="518" name="Google Shape;518;p61"/>
          <p:cNvSpPr txBox="1"/>
          <p:nvPr>
            <p:ph idx="4294967295" type="subTitle"/>
          </p:nvPr>
        </p:nvSpPr>
        <p:spPr>
          <a:xfrm>
            <a:off x="1521575" y="1987000"/>
            <a:ext cx="4776600" cy="471000"/>
          </a:xfrm>
          <a:prstGeom prst="rect">
            <a:avLst/>
          </a:prstGeom>
        </p:spPr>
        <p:txBody>
          <a:bodyPr anchorCtr="0" anchor="t" bIns="91425" lIns="91425" spcFirstLastPara="1" rIns="91425" wrap="square" tIns="91425">
            <a:noAutofit/>
          </a:bodyPr>
          <a:lstStyle/>
          <a:p>
            <a:pPr indent="0" lvl="0" marL="457200" rtl="0" algn="l">
              <a:spcBef>
                <a:spcPts val="0"/>
              </a:spcBef>
              <a:spcAft>
                <a:spcPts val="1200"/>
              </a:spcAft>
              <a:buNone/>
            </a:pPr>
            <a:r>
              <a:rPr lang="en"/>
              <a:t>Want to be in control at all times</a:t>
            </a:r>
            <a:endParaRPr/>
          </a:p>
        </p:txBody>
      </p:sp>
      <p:sp>
        <p:nvSpPr>
          <p:cNvPr id="519" name="Google Shape;519;p61"/>
          <p:cNvSpPr txBox="1"/>
          <p:nvPr>
            <p:ph idx="4294967295" type="subTitle"/>
          </p:nvPr>
        </p:nvSpPr>
        <p:spPr>
          <a:xfrm>
            <a:off x="1521575" y="2746150"/>
            <a:ext cx="5124900" cy="471000"/>
          </a:xfrm>
          <a:prstGeom prst="rect">
            <a:avLst/>
          </a:prstGeom>
        </p:spPr>
        <p:txBody>
          <a:bodyPr anchorCtr="0" anchor="t" bIns="91425" lIns="91425" spcFirstLastPara="1" rIns="91425" wrap="square" tIns="91425">
            <a:noAutofit/>
          </a:bodyPr>
          <a:lstStyle/>
          <a:p>
            <a:pPr indent="0" lvl="0" marL="457200" rtl="0" algn="l">
              <a:spcBef>
                <a:spcPts val="0"/>
              </a:spcBef>
              <a:spcAft>
                <a:spcPts val="1200"/>
              </a:spcAft>
              <a:buNone/>
            </a:pPr>
            <a:r>
              <a:rPr lang="en"/>
              <a:t>Don’t want the car to make mistakes</a:t>
            </a:r>
            <a:endParaRPr/>
          </a:p>
        </p:txBody>
      </p:sp>
      <p:sp>
        <p:nvSpPr>
          <p:cNvPr id="520" name="Google Shape;520;p61"/>
          <p:cNvSpPr txBox="1"/>
          <p:nvPr>
            <p:ph idx="4294967295" type="subTitle"/>
          </p:nvPr>
        </p:nvSpPr>
        <p:spPr>
          <a:xfrm>
            <a:off x="1521575" y="3505300"/>
            <a:ext cx="5124900" cy="471000"/>
          </a:xfrm>
          <a:prstGeom prst="rect">
            <a:avLst/>
          </a:prstGeom>
        </p:spPr>
        <p:txBody>
          <a:bodyPr anchorCtr="0" anchor="t" bIns="91425" lIns="91425" spcFirstLastPara="1" rIns="91425" wrap="square" tIns="91425">
            <a:noAutofit/>
          </a:bodyPr>
          <a:lstStyle/>
          <a:p>
            <a:pPr indent="0" lvl="0" marL="457200" rtl="0" algn="l">
              <a:spcBef>
                <a:spcPts val="0"/>
              </a:spcBef>
              <a:spcAft>
                <a:spcPts val="1200"/>
              </a:spcAft>
              <a:buNone/>
            </a:pPr>
            <a:r>
              <a:rPr lang="en"/>
              <a:t>Enjoys driving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B7C6"/>
        </a:solidFill>
      </p:bgPr>
    </p:bg>
    <p:spTree>
      <p:nvGrpSpPr>
        <p:cNvPr id="524" name="Shape 524"/>
        <p:cNvGrpSpPr/>
        <p:nvPr/>
      </p:nvGrpSpPr>
      <p:grpSpPr>
        <a:xfrm>
          <a:off x="0" y="0"/>
          <a:ext cx="0" cy="0"/>
          <a:chOff x="0" y="0"/>
          <a:chExt cx="0" cy="0"/>
        </a:xfrm>
      </p:grpSpPr>
      <p:sp>
        <p:nvSpPr>
          <p:cNvPr id="525" name="Google Shape;525;p62"/>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Clr>
                <a:schemeClr val="dk1"/>
              </a:buClr>
              <a:buSzPts val="1100"/>
              <a:buFont typeface="Arial"/>
              <a:buNone/>
            </a:pPr>
            <a:r>
              <a:rPr lang="en">
                <a:solidFill>
                  <a:schemeClr val="dk1"/>
                </a:solidFill>
              </a:rPr>
              <a:t>I think the self-driving car is </a:t>
            </a:r>
            <a:r>
              <a:rPr lang="en">
                <a:solidFill>
                  <a:schemeClr val="dk1"/>
                </a:solidFill>
              </a:rPr>
              <a:t>a</a:t>
            </a:r>
            <a:r>
              <a:rPr lang="en">
                <a:solidFill>
                  <a:schemeClr val="dk1"/>
                </a:solidFill>
              </a:rPr>
              <a:t> interesting and </a:t>
            </a:r>
            <a:r>
              <a:rPr lang="en">
                <a:solidFill>
                  <a:schemeClr val="dk1"/>
                </a:solidFill>
              </a:rPr>
              <a:t>innovative</a:t>
            </a:r>
            <a:r>
              <a:rPr lang="en">
                <a:solidFill>
                  <a:schemeClr val="dk1"/>
                </a:solidFill>
              </a:rPr>
              <a:t> thought but in reality it is very dangerous and causes people to </a:t>
            </a:r>
            <a:r>
              <a:rPr lang="en">
                <a:solidFill>
                  <a:schemeClr val="dk1"/>
                </a:solidFill>
              </a:rPr>
              <a:t>lose</a:t>
            </a:r>
            <a:r>
              <a:rPr lang="en">
                <a:solidFill>
                  <a:schemeClr val="dk1"/>
                </a:solidFill>
              </a:rPr>
              <a:t> jobs. I also think that learning to drive is </a:t>
            </a:r>
            <a:r>
              <a:rPr lang="en">
                <a:solidFill>
                  <a:schemeClr val="dk1"/>
                </a:solidFill>
              </a:rPr>
              <a:t>a</a:t>
            </a:r>
            <a:r>
              <a:rPr lang="en">
                <a:solidFill>
                  <a:schemeClr val="dk1"/>
                </a:solidFill>
              </a:rPr>
              <a:t> big part of the human life, and by </a:t>
            </a:r>
            <a:r>
              <a:rPr lang="en">
                <a:solidFill>
                  <a:schemeClr val="dk1"/>
                </a:solidFill>
              </a:rPr>
              <a:t>using</a:t>
            </a:r>
            <a:r>
              <a:rPr lang="en">
                <a:solidFill>
                  <a:schemeClr val="dk1"/>
                </a:solidFill>
              </a:rPr>
              <a:t> self-driving cars we would be taking away this experience from </a:t>
            </a:r>
            <a:r>
              <a:rPr lang="en">
                <a:solidFill>
                  <a:schemeClr val="dk1"/>
                </a:solidFill>
              </a:rPr>
              <a:t>future</a:t>
            </a:r>
            <a:r>
              <a:rPr lang="en">
                <a:solidFill>
                  <a:schemeClr val="dk1"/>
                </a:solidFill>
              </a:rPr>
              <a:t> generations. </a:t>
            </a:r>
            <a:endParaRPr/>
          </a:p>
        </p:txBody>
      </p:sp>
      <p:sp>
        <p:nvSpPr>
          <p:cNvPr id="526" name="Google Shape;526;p62"/>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Summary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525"/>
                                        </p:tgtEl>
                                        <p:attrNameLst>
                                          <p:attrName>style.visibility</p:attrName>
                                        </p:attrNameLst>
                                      </p:cBhvr>
                                      <p:to>
                                        <p:strVal val="visible"/>
                                      </p:to>
                                    </p:set>
                                    <p:anim calcmode="lin" valueType="num">
                                      <p:cBhvr additive="base">
                                        <p:cTn dur="1000"/>
                                        <p:tgtEl>
                                          <p:spTgt spid="52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526"/>
                                        </p:tgtEl>
                                        <p:attrNameLst>
                                          <p:attrName>style.visibility</p:attrName>
                                        </p:attrNameLst>
                                      </p:cBhvr>
                                      <p:to>
                                        <p:strVal val="visible"/>
                                      </p:to>
                                    </p:set>
                                    <p:anim calcmode="lin" valueType="num">
                                      <p:cBhvr additive="base">
                                        <p:cTn dur="1000"/>
                                        <p:tgtEl>
                                          <p:spTgt spid="52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